
<file path=[Content_Types].xml><?xml version="1.0" encoding="utf-8"?>
<Types xmlns="http://schemas.openxmlformats.org/package/2006/content-types">
  <Default Extension="bin" ContentType="application/vnd.openxmlformats-officedocument.spreadsheetml.printerSettings"/>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10.xml" ContentType="application/vnd.openxmlformats-officedocument.spreadsheetml.worksheet+xml"/>
  <Override PartName="/docProps/app.xml" ContentType="application/vnd.openxmlformats-officedocument.extended-properties+xml"/>
  <Override PartName="/_xmlsignatures/sig9.xml" ContentType="application/vnd.openxmlformats-package.digital-signature-xmlsignature+xml"/>
  <Override PartName="/xl/worksheets/sheet2.xml" ContentType="application/vnd.openxmlformats-officedocument.spreadsheetml.worksheet+xml"/>
  <Override PartName="/xl/worksheets/sheet3.xml" ContentType="application/vnd.openxmlformats-officedocument.spreadsheetml.worksheet+xml"/>
  <Override PartName="/xl/worksheets/sheet1.xml" ContentType="application/vnd.openxmlformats-officedocument.spreadsheetml.worksheet+xml"/>
  <Override PartName="/xl/externalLinks/externalLink1.xml" ContentType="application/vnd.openxmlformats-officedocument.spreadsheetml.externalLink+xml"/>
  <Default Extension="vml" ContentType="application/vnd.openxmlformats-officedocument.vmlDrawing"/>
  <Override PartName="/xl/calcChain.xml" ContentType="application/vnd.openxmlformats-officedocument.spreadsheetml.calcChain+xml"/>
  <Default Extension="sigs" ContentType="application/vnd.openxmlformats-package.digital-signature-origin"/>
  <Override PartName="/xl/sharedStrings.xml" ContentType="application/vnd.openxmlformats-officedocument.spreadsheetml.sharedStrings+xml"/>
  <Override PartName="/docProps/core.xml" ContentType="application/vnd.openxmlformats-package.core-properties+xml"/>
</Types>
</file>

<file path=_rels/.rels><?xml version="1.0" encoding="UTF-8" standalone="yes"?>
<Relationships xmlns="http://schemas.openxmlformats.org/package/2006/relationships"><Relationship Id="rId13" Type="http://schemas.openxmlformats.org/package/2006/relationships/digital-signature/origin" Target="_xmlsignatures/origin.sig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s>
</file>

<file path=xl/workbook.xml><?xml version="1.0" encoding="utf-8"?>
<workbook xmlns="http://schemas.openxmlformats.org/spreadsheetml/2006/main" xmlns:r="http://schemas.openxmlformats.org/officeDocument/2006/relationships">
  <fileVersion appName="xl" lastEdited="4" lowestEdited="4" rupBuild="4507"/>
  <workbookPr showInkAnnotation="0" defaultThemeVersion="124226"/>
  <bookViews>
    <workbookView xWindow="120" yWindow="120" windowWidth="9720" windowHeight="7320" tabRatio="891"/>
  </bookViews>
  <sheets>
    <sheet name="Информация для раскрытия" sheetId="7" r:id="rId1"/>
    <sheet name="1)" sheetId="1" r:id="rId2"/>
    <sheet name="2)" sheetId="3" r:id="rId3"/>
    <sheet name="3)" sheetId="2" r:id="rId4"/>
    <sheet name="4)" sheetId="6" r:id="rId5"/>
    <sheet name="5)" sheetId="9" r:id="rId6"/>
    <sheet name="6)" sheetId="10" r:id="rId7"/>
    <sheet name="7)" sheetId="11" r:id="rId8"/>
    <sheet name="8" sheetId="12" r:id="rId9"/>
    <sheet name="Лист1" sheetId="13" r:id="rId10"/>
  </sheets>
  <externalReferences>
    <externalReference r:id="rId11"/>
  </externalReferences>
  <definedNames>
    <definedName name="_xlnm.Print_Titles" localSheetId="5">'5)'!$5:$6</definedName>
    <definedName name="_xlnm.Print_Area" localSheetId="1">'1)'!$A$1:$K$42</definedName>
    <definedName name="_xlnm.Print_Area" localSheetId="2">'2)'!$A$1:$E$31</definedName>
    <definedName name="_xlnm.Print_Area" localSheetId="3">'3)'!$A$1:$H$11</definedName>
    <definedName name="_xlnm.Print_Area" localSheetId="4">'4)'!$A$1:$L$23</definedName>
    <definedName name="_xlnm.Print_Area" localSheetId="6">'6)'!$A$1:$F$12</definedName>
    <definedName name="_xlnm.Print_Area" localSheetId="0">'Информация для раскрытия'!$A$1:$C$32</definedName>
  </definedNames>
  <calcPr calcId="125725"/>
</workbook>
</file>

<file path=xl/calcChain.xml><?xml version="1.0" encoding="utf-8"?>
<calcChain xmlns="http://schemas.openxmlformats.org/spreadsheetml/2006/main">
  <c r="F10" i="10"/>
  <c r="C10" l="1"/>
  <c r="F2" i="11" l="1"/>
  <c r="C19" i="9"/>
  <c r="D3"/>
  <c r="B3" i="10" s="1"/>
  <c r="F3" i="2"/>
  <c r="C3" i="3"/>
  <c r="G26" i="1"/>
  <c r="E2"/>
  <c r="B6" l="1"/>
  <c r="B30" s="1"/>
  <c r="C23" i="9"/>
  <c r="C15"/>
  <c r="C11"/>
  <c r="C7"/>
  <c r="E3"/>
  <c r="G3" i="2"/>
  <c r="D3" i="3"/>
  <c r="J42" i="1"/>
  <c r="G42"/>
  <c r="E42"/>
  <c r="D42"/>
  <c r="C42"/>
  <c r="B42"/>
  <c r="F42" s="1"/>
  <c r="I41"/>
  <c r="H41"/>
  <c r="K41" s="1"/>
  <c r="F41"/>
  <c r="I40"/>
  <c r="H40"/>
  <c r="K40" s="1"/>
  <c r="F40"/>
  <c r="I39"/>
  <c r="I42" s="1"/>
  <c r="H39"/>
  <c r="H42" s="1"/>
  <c r="G39"/>
  <c r="K39" s="1"/>
  <c r="F39"/>
  <c r="F38"/>
  <c r="E38"/>
  <c r="J34"/>
  <c r="I34"/>
  <c r="H34"/>
  <c r="G34"/>
  <c r="K34" s="1"/>
  <c r="E34"/>
  <c r="D34"/>
  <c r="C34"/>
  <c r="B34"/>
  <c r="F34" s="1"/>
  <c r="K33"/>
  <c r="F33"/>
  <c r="K32"/>
  <c r="F32"/>
  <c r="K31"/>
  <c r="F31"/>
  <c r="K30"/>
  <c r="K38" s="1"/>
  <c r="E30"/>
  <c r="J30" s="1"/>
  <c r="J38" s="1"/>
  <c r="D30"/>
  <c r="I30" s="1"/>
  <c r="I38" s="1"/>
  <c r="C30"/>
  <c r="C38" s="1"/>
  <c r="H26"/>
  <c r="F16"/>
  <c r="F15"/>
  <c r="F14"/>
  <c r="F13"/>
  <c r="F12"/>
  <c r="E11"/>
  <c r="D11"/>
  <c r="C11"/>
  <c r="B11"/>
  <c r="F11" s="1"/>
  <c r="F10"/>
  <c r="F9"/>
  <c r="F8"/>
  <c r="E8"/>
  <c r="E7" s="1"/>
  <c r="F7" s="1"/>
  <c r="D8"/>
  <c r="B8"/>
  <c r="D7"/>
  <c r="B7"/>
  <c r="F2"/>
  <c r="G30" l="1"/>
  <c r="G38" s="1"/>
  <c r="B38"/>
  <c r="K42"/>
  <c r="D38"/>
  <c r="H30"/>
  <c r="H38" s="1"/>
  <c r="C3" i="10" l="1"/>
  <c r="A10" s="1"/>
  <c r="G2" i="11"/>
</calcChain>
</file>

<file path=xl/sharedStrings.xml><?xml version="1.0" encoding="utf-8"?>
<sst xmlns="http://schemas.openxmlformats.org/spreadsheetml/2006/main" count="199" uniqueCount="155">
  <si>
    <t>Технологические нарушения в работе электрических сетей 6-110кВ</t>
  </si>
  <si>
    <t>Количество технологических нарушений</t>
  </si>
  <si>
    <t>год</t>
  </si>
  <si>
    <t>1. Объекты 110-35кВ</t>
  </si>
  <si>
    <t>№ п/п</t>
  </si>
  <si>
    <t>Наименование ПС 35-110 кВ</t>
  </si>
  <si>
    <t>Уровни напряжения ПС 35-110 кВ</t>
  </si>
  <si>
    <t>Установленная мощность существующих трансформаторов (МВА)</t>
  </si>
  <si>
    <t>Текущий резерв мощности для присоединения потребителей (по результатам максимальных контрольных замеров), МВА</t>
  </si>
  <si>
    <t>Планируемый резерв мощности на конец года с учетом присоединенных потребителей, заключенных договоров на технологическое присоединение, поданных заявок на технологическое присоединение и реализации планов капитальных вложений (инвестиционных программ), МВА</t>
  </si>
  <si>
    <t>1T</t>
  </si>
  <si>
    <t>2T</t>
  </si>
  <si>
    <t>с учетом присоединенных потребителей</t>
  </si>
  <si>
    <t>с учетом выданных технических условий</t>
  </si>
  <si>
    <t>110/6</t>
  </si>
  <si>
    <t>110/10</t>
  </si>
  <si>
    <t>110/10/6</t>
  </si>
  <si>
    <t>Всего</t>
  </si>
  <si>
    <t>Из них:</t>
  </si>
  <si>
    <t>По причине:</t>
  </si>
  <si>
    <t>Территориально:</t>
  </si>
  <si>
    <t>Наименование работ, месторасположение объектов</t>
  </si>
  <si>
    <t>Единица измерения</t>
  </si>
  <si>
    <t xml:space="preserve">Ввод объектов в ремонт               </t>
  </si>
  <si>
    <t>Вывод объекта из ремонта</t>
  </si>
  <si>
    <t>Кол-во</t>
  </si>
  <si>
    <t>1. Ремонт электрооборудования на ТП и РП:</t>
  </si>
  <si>
    <t>2. Ремонт строительной части ТП и РП:</t>
  </si>
  <si>
    <t>3. Ремонт и наладка  масляных выключателей</t>
  </si>
  <si>
    <t>4. Ремонт силовых трансформаторов</t>
  </si>
  <si>
    <t>Процедура технологического присоединения регламентируется следующими нормативными правовыми актами:</t>
  </si>
  <si>
    <t>Мероприятия по технологическому присоединению выполняются в следующем порядке:</t>
  </si>
  <si>
    <t>Системный оператор согласовывает технические условия на технологическое присоединение в отношении генераторов, установленная мощность которых превышает 5 МВт, и энергопринимающих устройств, максимальная мощность которых составляет не менее 670 кВт. Срок действия технических условий не может быть менее 2 лет и более 5 лет.</t>
  </si>
  <si>
    <t>ПАО "Омскшина"</t>
  </si>
  <si>
    <t>Итого ПАО "Омскшина"</t>
  </si>
  <si>
    <t>Примечание</t>
  </si>
  <si>
    <t xml:space="preserve">О вводе в ремонт и выводе из ремонта объектов электросетевого хозяйства                                                                                                   </t>
  </si>
  <si>
    <t xml:space="preserve"> ПАО "Омскшина" за</t>
  </si>
  <si>
    <t>ПАО "Омскшина"  за</t>
  </si>
  <si>
    <t xml:space="preserve">Сведения о наличии мощности, свободной для технологического присоединения к электрическим сетям                                          </t>
  </si>
  <si>
    <t xml:space="preserve"> к электрическим сетям ПАО "Омскшина"  за</t>
  </si>
  <si>
    <t xml:space="preserve">Сведения о количестве поданных заявок на технологическое присоединение                                 </t>
  </si>
  <si>
    <t>Номенклатура, Базовая единица измерения</t>
  </si>
  <si>
    <t>Электроэнергия_технологические потери, кВт.ч</t>
  </si>
  <si>
    <t>Сведения об объеме и стоимости электрической энергии (мощности), приобретенной в целях компенсации потерь электрической энергии</t>
  </si>
  <si>
    <t>за</t>
  </si>
  <si>
    <t>Подано заявок, в т.ч.:</t>
  </si>
  <si>
    <t xml:space="preserve">- на перераспределение максимальной мощности принадлежащих энергопринимающих устройств в пользу иных лиц
</t>
  </si>
  <si>
    <t>1.1.</t>
  </si>
  <si>
    <t>1.2.</t>
  </si>
  <si>
    <t>1.3.</t>
  </si>
  <si>
    <t>- на увеличение присоединенной максимальной мощности абонента</t>
  </si>
  <si>
    <r>
      <rPr>
        <b/>
        <sz val="11"/>
        <color indexed="8"/>
        <rFont val="Calibri"/>
        <family val="2"/>
        <charset val="204"/>
        <scheme val="minor"/>
      </rPr>
      <t xml:space="preserve">1. </t>
    </r>
    <r>
      <rPr>
        <sz val="11"/>
        <color indexed="8"/>
        <rFont val="Calibri"/>
        <family val="2"/>
        <charset val="204"/>
        <scheme val="minor"/>
      </rPr>
      <t>Подготовка, выдача сетевой организацией технических условий и их согласование с системным оператором (субъектом оперативно-диспетчерского управления в технологически изолированных территориальных электроэнергетических системах), а в случае выдачи технических условий электростанцией - согласование их с системным оператором (субъектом оперативно-диспетчерского управления в технологически изолированных территориальных электроэнергетических системах) и со смежными сетевыми организациями.</t>
    </r>
  </si>
  <si>
    <r>
      <rPr>
        <b/>
        <sz val="11"/>
        <color indexed="8"/>
        <rFont val="Calibri"/>
        <family val="2"/>
        <charset val="204"/>
        <scheme val="minor"/>
      </rPr>
      <t>2.</t>
    </r>
    <r>
      <rPr>
        <sz val="11"/>
        <color indexed="8"/>
        <rFont val="Calibri"/>
        <family val="2"/>
        <charset val="204"/>
        <scheme val="minor"/>
      </rPr>
      <t xml:space="preserve"> Разработка сетевой организацией проектной документации согласно обязательствам, предусмотренным техническими условиями.</t>
    </r>
  </si>
  <si>
    <r>
      <rPr>
        <b/>
        <sz val="11"/>
        <color indexed="8"/>
        <rFont val="Calibri"/>
        <family val="2"/>
        <charset val="204"/>
        <scheme val="minor"/>
      </rPr>
      <t xml:space="preserve">3. </t>
    </r>
    <r>
      <rPr>
        <sz val="11"/>
        <color indexed="8"/>
        <rFont val="Calibri"/>
        <family val="2"/>
        <charset val="204"/>
        <scheme val="minor"/>
      </rPr>
      <t>Разработка заявителем проектной документации в границах его земельного участка согласно обязательствам, предусмотренным техническими условиями, за исключением случаев, когда в соответствии с законодательством Российской Федерации о градостроительной деятельности разработка проектной документации не является обязательной.</t>
    </r>
  </si>
  <si>
    <r>
      <rPr>
        <b/>
        <sz val="11"/>
        <color indexed="8"/>
        <rFont val="Calibri"/>
        <family val="2"/>
        <charset val="204"/>
        <scheme val="minor"/>
      </rPr>
      <t xml:space="preserve">4. </t>
    </r>
    <r>
      <rPr>
        <sz val="11"/>
        <color indexed="8"/>
        <rFont val="Calibri"/>
        <family val="2"/>
        <charset val="204"/>
        <scheme val="minor"/>
      </rPr>
      <t>Выполнение технических условий заявителем и сетевой организацией, включая осуществление сетевой организацией мероприятий по подключению энергопринимающих устройств под действие аппаратуры противоаварийной и режимной автоматики в соответствии с техническими условиями.</t>
    </r>
  </si>
  <si>
    <r>
      <rPr>
        <b/>
        <sz val="11"/>
        <color indexed="8"/>
        <rFont val="Calibri"/>
        <family val="2"/>
        <charset val="204"/>
        <scheme val="minor"/>
      </rPr>
      <t xml:space="preserve">5. </t>
    </r>
    <r>
      <rPr>
        <sz val="11"/>
        <color indexed="8"/>
        <rFont val="Calibri"/>
        <family val="2"/>
        <charset val="204"/>
        <scheme val="minor"/>
      </rPr>
      <t>Проверка сетевой организацией выполнения заявителем технических условий.</t>
    </r>
  </si>
  <si>
    <r>
      <rPr>
        <b/>
        <sz val="11"/>
        <color indexed="8"/>
        <rFont val="Calibri"/>
        <family val="2"/>
        <charset val="204"/>
        <scheme val="minor"/>
      </rPr>
      <t xml:space="preserve">7. </t>
    </r>
    <r>
      <rPr>
        <sz val="11"/>
        <color indexed="8"/>
        <rFont val="Calibri"/>
        <family val="2"/>
        <charset val="204"/>
        <scheme val="minor"/>
      </rPr>
      <t>Осуществление сетевой организацией фактического присоединения объектов заявителя к электрическим сетям и включение коммутационного аппарата (фиксация коммутационного аппарата в положении "включено").</t>
    </r>
  </si>
  <si>
    <t>1. Федеральный закон от 26.03.2003 г. № 35-ФЗ "Об электроэнергетике"</t>
  </si>
  <si>
    <t xml:space="preserve">2. Постановление Правительства РФ от 27 декабря 2004 г. N 861 "Об утверждении Правил недискриминационного доступа к услугам по передаче электрической энергии и оказания этих услуг, Правил недискриминационного доступа к услугам по оперативно-диспетчерскому управлению в электроэнергетике и оказания этих услуг, Правил недискриминационного доступа к услугам администратора торговой системы оптового рынка и оказания этих услуг и Правил технологического присоединения энергопринимающих устройств потребителей электрической энергии, объектов по производству электрической энергии, а также объектов электросетевого хозяйства, принадлежащих сетевым организациям и иным лицам, к электрическим сетям"
</t>
  </si>
  <si>
    <t xml:space="preserve">3. Постановление Правительства РФ от 29 декабря 2011 г. N 1178 "О ценообразовании в области регулируемых цен (тарифов) в электроэнергетике"
</t>
  </si>
  <si>
    <t>Стоимость без НДС, руб.</t>
  </si>
  <si>
    <t>_</t>
  </si>
  <si>
    <t>по границам зон деятельности ПАО "Омскшина"</t>
  </si>
  <si>
    <t xml:space="preserve">Сведения о количестве аварийных ограничений (отключений) за                                                           </t>
  </si>
  <si>
    <t xml:space="preserve">Количество* </t>
  </si>
  <si>
    <t>Мероприятия по устранению:</t>
  </si>
  <si>
    <t>4. Приказ от 11.09.2012 г. № 209-э/1 "Об утверждении методических указаний по определению размера платы за технологическое присоединение к электрическим сетям"</t>
  </si>
  <si>
    <r>
      <rPr>
        <b/>
        <sz val="11"/>
        <rFont val="Calibri"/>
        <family val="2"/>
        <charset val="204"/>
        <scheme val="minor"/>
      </rPr>
      <t>6.</t>
    </r>
    <r>
      <rPr>
        <sz val="11"/>
        <rFont val="Calibri"/>
        <family val="2"/>
        <charset val="204"/>
        <scheme val="minor"/>
      </rPr>
      <t xml:space="preserve"> Осмотр (обследование) присоединяемых энергопринимающих устройств должностным лицом федерального органа исполнительной власти по технологическому надзору при участии сетевой организации и собственника таких устройств, а также соответствующего субъекта оперативно-диспетчерского управления в случае, если технические условия подлежат в соответствии с настоящими Правилами согласованию с таким субъектом оперативно-диспетчерского управления (для лиц, указанных в пунктах 12.1 - 14 Правил технологического присоединения). </t>
    </r>
  </si>
  <si>
    <r>
      <rPr>
        <b/>
        <sz val="11"/>
        <color indexed="8"/>
        <rFont val="Calibri"/>
        <family val="2"/>
        <charset val="204"/>
        <scheme val="minor"/>
      </rPr>
      <t>8.</t>
    </r>
    <r>
      <rPr>
        <sz val="11"/>
        <color indexed="8"/>
        <rFont val="Calibri"/>
        <family val="2"/>
        <charset val="204"/>
        <scheme val="minor"/>
      </rPr>
      <t xml:space="preserve"> По окончанию осуществления мероприятий по технологическому присоединению стороны составляют акт о технологическом присоединении, акт разграничения балансовой принадлежности, акт разграничения эксплуатационной ответственности сторон и акт согласования технологической и (или) аварийной брони (для заявителей, указанных в пункте 14(2) Правил технологического присоединения). </t>
    </r>
  </si>
  <si>
    <t>2.1.</t>
  </si>
  <si>
    <t>2.2.</t>
  </si>
  <si>
    <t>2.3.</t>
  </si>
  <si>
    <t>- на технологическое присоединение</t>
  </si>
  <si>
    <t>3.1.</t>
  </si>
  <si>
    <t>3.2.</t>
  </si>
  <si>
    <t>3.3.</t>
  </si>
  <si>
    <t>Отказано в технологическом присоединении*</t>
  </si>
  <si>
    <t xml:space="preserve">Исполнено заявок на технологическое присоединение </t>
  </si>
  <si>
    <t>по сетям 6/10 кВ</t>
  </si>
  <si>
    <t>кабельное повреждение</t>
  </si>
  <si>
    <t>станционное повреждение</t>
  </si>
  <si>
    <t>срабатывание режимной автоматики и защиты</t>
  </si>
  <si>
    <t>прочие</t>
  </si>
  <si>
    <t>Продолжительность отключения в сетях до 0,4 кВ, час</t>
  </si>
  <si>
    <t>Общая продолжительность отключения в сетях 0,4-110 кВ, час</t>
  </si>
  <si>
    <t>Объем недопоставленной электрической энергии, кВт:</t>
  </si>
  <si>
    <t>Заключено договоров, в т.ч.:</t>
  </si>
  <si>
    <t xml:space="preserve">Цена (тариф) </t>
  </si>
  <si>
    <t xml:space="preserve">Сведения о техническом состоянии электрических сетей ПАО «Омскшина» за </t>
  </si>
  <si>
    <t>(выполненные  собственными структурными подразделениями)</t>
  </si>
  <si>
    <t>Продолжительность прекращений передачи электрической энергии в работе электрических сетей 0,4-110кВ</t>
  </si>
  <si>
    <t>Аннулировано заявок, в т.ч.:</t>
  </si>
  <si>
    <t>4.1.</t>
  </si>
  <si>
    <t>4.2.</t>
  </si>
  <si>
    <t>4.3.</t>
  </si>
  <si>
    <t>5.1.</t>
  </si>
  <si>
    <t>5.2.</t>
  </si>
  <si>
    <t>5.3.</t>
  </si>
  <si>
    <t xml:space="preserve">ПАО "ОМСКШИНА" раскрывает  информацию за  </t>
  </si>
  <si>
    <r>
      <t xml:space="preserve">* - ПАО "Омскшина" приобретает электроэнергию для компенсации потерь в сетях на </t>
    </r>
    <r>
      <rPr>
        <b/>
        <sz val="11"/>
        <rFont val="Calibri"/>
        <family val="2"/>
        <charset val="204"/>
        <scheme val="minor"/>
      </rPr>
      <t>оптовом рынке</t>
    </r>
    <r>
      <rPr>
        <sz val="11"/>
        <rFont val="Calibri"/>
        <family val="2"/>
        <charset val="204"/>
        <scheme val="minor"/>
      </rPr>
      <t xml:space="preserve"> электроэнергии (мощности).</t>
    </r>
  </si>
  <si>
    <t>Период</t>
  </si>
  <si>
    <t>Наименование</t>
  </si>
  <si>
    <t>Контрагент, договор</t>
  </si>
  <si>
    <t>Центрэнерго ООО, договор от 01.01.2012 № 01ЭС-12</t>
  </si>
  <si>
    <t>II. Стандарт раскрытия информации сетевой организацией</t>
  </si>
  <si>
    <t>п. 11, а именно:</t>
  </si>
  <si>
    <t>1) абзац 14 подпункта "б"о сводных данных об аварийных отключениях в месяц по границам территориальных зон деятельности организации, вызванных авариями или внеплановыми отключениями объектов электросетевого хозяйства, с указанием даты аварийного отключения объектов электросетевого хозяйства и включения их в работу, причин аварий (по итогам расследования в установленном порядке) и мероприятий по их устранению;</t>
  </si>
  <si>
    <t>2) абзац 18 подпункта "б" о вводе в ремонт и выводе из ремонта электросетевых объектов с указанием сроков (сводная информация);</t>
  </si>
  <si>
    <t>3) подпункт в(1) о величине резервируемой максимальной мощности, определяемой в соответствии с Правилами недискриминационного доступа к услугам по передаче электрической энергии и оказания этих услуг, утвержденными постановлением Правительства Российской Федерации от 27 декабря 2004 г. N 861, в разбивке по уровням напряжения;</t>
  </si>
  <si>
    <t>4)  подпункт "е" о порядке выполнения технологических, технических и других мероприятий, связанных с технологическим присоединением к электрическим сетям, включая перечень мероприятий, необходимых для осуществления технологического присоединения к электрическим сетям, и порядок выполнения этих мероприятий с указанием ссылок на нормативные правовые акты;</t>
  </si>
  <si>
    <t>5) подпункт "е(1)" о возможности подачи заявки на осуществление технологического присоединения энергопринимающих устройств заявителей, указанных в пунктах 12(1), 13 и 14 Правил технологического присоединения энергопринимающих устройств ;</t>
  </si>
  <si>
    <t xml:space="preserve">6) абзацы 1 - 5 подпункта "в" о наличии (об отсутствии) технической возможности доступа к регулируемым товарам (работам, услугам) субъектов естественных монополий и о регистрации и ходе реализации заявок на технологическое присоединение к электрическим сетям, включая информацию, содержащую сводные данные в разрезе субъектов Российской Федерации о поданных заявках на технологическое присоединение к электрическим сетям и заключенных договорах об осуществлении технологического присоединения к электрическим сетям по сетевой компании с указанием количества: поданных заявок и объема мощности, необходимого для их удовлетворения; заключенных договоров об осуществлении технологического присоединения к электрическим сетям, содержащих сведения об объеме присоединяемой мощности, сроках и плате по каждому договору; аннулированных заявок на технологическое присоединение; выполненных присоединений и присоединенной мощности;
</t>
  </si>
  <si>
    <r>
      <t>Согласно</t>
    </r>
    <r>
      <rPr>
        <b/>
        <sz val="11"/>
        <color rgb="FF000000"/>
        <rFont val="Calibri"/>
        <family val="2"/>
        <charset val="204"/>
        <scheme val="minor"/>
      </rPr>
      <t xml:space="preserve"> Постановлению Правительства Российской Федерации №24 от 21 января 2004г.                                                                                                                   "ОБ УТВЕРЖДЕНИИ СТАНДАРТОВ РАСКРЫТИЯ ИНФОРМАЦИИ СУБЪЕКТАМИ ОПТОВОГО                                                                                                    И РОЗНИЧНЫХ РЫНКОВ ЭЛЕКТРИЧЕСКОЙ ЭНЕРГИИ"                                                                                                      </t>
    </r>
    <r>
      <rPr>
        <sz val="11"/>
        <color rgb="FF000000"/>
        <rFont val="Calibri"/>
        <family val="2"/>
        <charset val="204"/>
        <scheme val="minor"/>
      </rPr>
      <t xml:space="preserve"> 
</t>
    </r>
  </si>
  <si>
    <t xml:space="preserve">Порядок выполнения мероприятий, связанных с технологическим присоединением к электрическим сетям </t>
  </si>
  <si>
    <t>по сетям 0,4 кВ</t>
  </si>
  <si>
    <t>Недоотпуск э/э, тыс.кВт.ч</t>
  </si>
  <si>
    <t>На главную</t>
  </si>
  <si>
    <t>* - в случае отказа в подключении, приводятся причины, послужившие основанием для принятия отрицательного решения.</t>
  </si>
  <si>
    <t>Шинная-1 (ГПП-6)</t>
  </si>
  <si>
    <t>Шинная-2 (ГПП-21)</t>
  </si>
  <si>
    <t>«Черемуховская» (ГПП-15)</t>
  </si>
  <si>
    <t>http://www.omsktyre.ru/</t>
  </si>
  <si>
    <t xml:space="preserve">1) подпункт "а(1)" о расходах, связанных с осуществлением технологического присоединения, не включаемых в плату за технологическое присоединение (и подлежащих учету (учтенных) в тарифах на услуги по передаче электрической энергии), с указанием источника официального опубликования решения регулирующего органа об установлении тарифов, содержащего информацию о размере таких расходов;
</t>
  </si>
  <si>
    <t>Формы документов, доступные для скачивания, размещены на официальном сайте организации  во вкладке Партнерам\Раскрытие информации\Услуги по электроснабжению</t>
  </si>
  <si>
    <t>Приказы РЭК Омской области, устанавливающие плату за услуги в сфере электроснабжения, размещены на официальном сайте организации  во вкладке Партнерам\Раскрытие информации\Услуги по электроснабжению</t>
  </si>
  <si>
    <t>НДС, руб.</t>
  </si>
  <si>
    <t>Стоимость с НДС, руб.</t>
  </si>
  <si>
    <t>8) подпункт "м"об объеме и стоимости электрической энергии (мощности) за расчетный период, приобретенной по каждому договору купли-продажи (поставки) электрической энергии (мощности) в целях компенсации потерь электрической энергии, заключенному с производителем электрической энергии (мощности) на розничном рынке электрической энергии, осуществляющим производство электрической энергии (мощности) на квалифицированных генерирующих объектах, функционирующих на основе использования возобновляемых источников энергии, объемы которой подтверждены сертификатом, выданным советом рынка, с указанием наименования такого производителя;</t>
  </si>
  <si>
    <t>7) подпункт "к" о лицах, намеревающихся перераспределить максимальную мощность принадлежащих им энергопринимающих устройств в пользу иных лиц</t>
  </si>
  <si>
    <t>Информация о лицах, намеревающихся перераспределить максимальную мощность принадлежащих им энергопринимающих устройств в пользу иных лиц</t>
  </si>
  <si>
    <t>За отчетный период лиц, намеревающихся перераспределить максимальную мощность принадлежащих им энергопринимающих устройств в пользу иных лиц нет.</t>
  </si>
  <si>
    <t>9)подпункт "н" о выделенных оператором подвижной радиотелефонной связи абонентских номерах и (или) об адресах электронной почты, предназначенных для направления потребителю электрической энергии (мощности), потребителю услуг по передаче электрической энергии уведомления о введении полного и (или) частичного ограничения режима потребления электрической энергии.</t>
  </si>
  <si>
    <t>Информация о выделенных оператором подвижной радиотелефонной связи абонентских номерах и (или) об адресах электронной почты, предназначенных для направления потребителю электрической энергии (мощности), потребителю услуг по передаче электрической энергии уведомления о введении полного и (или) частичного ограничения режима потребления электрической энергии</t>
  </si>
  <si>
    <t xml:space="preserve">E-mail: </t>
  </si>
  <si>
    <t>Телефон:</t>
  </si>
  <si>
    <t>solovev_sv@cordiant-oshz.ru</t>
  </si>
  <si>
    <t>II квартал</t>
  </si>
  <si>
    <t>чел/ч</t>
  </si>
  <si>
    <t>8-903-925-45-01</t>
  </si>
  <si>
    <t>III квартал</t>
  </si>
  <si>
    <t>IV квартал</t>
  </si>
  <si>
    <t>2018 г.</t>
  </si>
  <si>
    <t>"Черемуховская" (ГПП-15)</t>
  </si>
  <si>
    <t>ноябрь</t>
  </si>
  <si>
    <t>ТР I секции 10 кВ в ЗРУ-10 кВ ГПП-21</t>
  </si>
  <si>
    <t>ТР яч.66 "Вв.2 на РП-38" в ЗРУ-10 кВ ГПП-21</t>
  </si>
  <si>
    <t>ТР IV секции 10 кВ в ЗРУ-10 кВ ГПП-21</t>
  </si>
  <si>
    <t>ТР ВМ яч.113 "3В-1Т" в ЗРУ-6 кВ ГПП-21</t>
  </si>
  <si>
    <t>ТР ВМ яч.114 "4В-1Т" в ЗРУ-6 кВ ГПП-21</t>
  </si>
  <si>
    <t>ТР ВМ яч.66 "Вв.2 на РП-38" в ЗРУ-10 кВ ГПП-21</t>
  </si>
  <si>
    <t>ТР CВМ яч.130 "VII и VIII секций" в ЗРУ-6 кВ ГПП-21</t>
  </si>
  <si>
    <t>ТР тран-ров Т-1 и Т-2 в трансформаторных камерах  ТП-10</t>
  </si>
  <si>
    <t>ТР тран-ра Т-1 в трнсформаторной камере ТП-19</t>
  </si>
  <si>
    <t>ТР тран-ра Т-2 в трнсформаторной камере ТП-19</t>
  </si>
</sst>
</file>

<file path=xl/styles.xml><?xml version="1.0" encoding="utf-8"?>
<styleSheet xmlns="http://schemas.openxmlformats.org/spreadsheetml/2006/main">
  <numFmts count="4">
    <numFmt numFmtId="164" formatCode="#,##0.000"/>
    <numFmt numFmtId="165" formatCode="0.0"/>
    <numFmt numFmtId="166" formatCode="#,##0.0"/>
    <numFmt numFmtId="167" formatCode="#,##0.00000"/>
  </numFmts>
  <fonts count="39">
    <font>
      <sz val="10"/>
      <name val="Arial"/>
    </font>
    <font>
      <sz val="11"/>
      <color theme="1"/>
      <name val="Calibri"/>
      <family val="2"/>
      <charset val="204"/>
      <scheme val="minor"/>
    </font>
    <font>
      <sz val="11"/>
      <color theme="1"/>
      <name val="Calibri"/>
      <family val="2"/>
      <charset val="204"/>
      <scheme val="minor"/>
    </font>
    <font>
      <sz val="11"/>
      <name val="Calibri"/>
      <family val="2"/>
      <charset val="204"/>
    </font>
    <font>
      <sz val="10"/>
      <name val="Arial Cyr"/>
      <charset val="204"/>
    </font>
    <font>
      <b/>
      <sz val="11"/>
      <name val="Calibri"/>
      <family val="2"/>
      <charset val="204"/>
    </font>
    <font>
      <sz val="10"/>
      <name val="Arial"/>
      <family val="2"/>
      <charset val="204"/>
    </font>
    <font>
      <b/>
      <u/>
      <sz val="11"/>
      <color indexed="12"/>
      <name val="Arial"/>
      <family val="2"/>
      <charset val="204"/>
    </font>
    <font>
      <i/>
      <sz val="11"/>
      <color indexed="8"/>
      <name val="Calibri"/>
      <family val="2"/>
      <charset val="204"/>
      <scheme val="minor"/>
    </font>
    <font>
      <sz val="11"/>
      <name val="Calibri"/>
      <family val="2"/>
      <charset val="204"/>
      <scheme val="minor"/>
    </font>
    <font>
      <i/>
      <sz val="11"/>
      <name val="Calibri"/>
      <family val="2"/>
      <charset val="204"/>
      <scheme val="minor"/>
    </font>
    <font>
      <b/>
      <sz val="11"/>
      <name val="Calibri"/>
      <family val="2"/>
      <charset val="204"/>
      <scheme val="minor"/>
    </font>
    <font>
      <sz val="11"/>
      <name val="Arial"/>
      <family val="2"/>
      <charset val="204"/>
    </font>
    <font>
      <sz val="11"/>
      <color theme="1"/>
      <name val="Calibri"/>
      <family val="2"/>
      <charset val="204"/>
    </font>
    <font>
      <b/>
      <sz val="11"/>
      <color theme="1"/>
      <name val="Calibri"/>
      <family val="2"/>
      <charset val="204"/>
      <scheme val="minor"/>
    </font>
    <font>
      <b/>
      <i/>
      <sz val="11"/>
      <name val="Calibri"/>
      <family val="2"/>
      <charset val="204"/>
      <scheme val="minor"/>
    </font>
    <font>
      <sz val="11"/>
      <color indexed="8"/>
      <name val="Calibri"/>
      <family val="2"/>
      <charset val="204"/>
      <scheme val="minor"/>
    </font>
    <font>
      <b/>
      <sz val="11"/>
      <color indexed="8"/>
      <name val="Calibri"/>
      <family val="2"/>
      <charset val="204"/>
      <scheme val="minor"/>
    </font>
    <font>
      <b/>
      <i/>
      <sz val="11"/>
      <name val="Calibri"/>
      <family val="2"/>
      <charset val="204"/>
    </font>
    <font>
      <b/>
      <sz val="11"/>
      <color theme="1"/>
      <name val="Calibri"/>
      <family val="2"/>
      <charset val="204"/>
    </font>
    <font>
      <i/>
      <sz val="11"/>
      <name val="Calibri"/>
      <family val="2"/>
      <charset val="204"/>
    </font>
    <font>
      <b/>
      <sz val="11"/>
      <color theme="0"/>
      <name val="Calibri"/>
      <family val="2"/>
      <charset val="204"/>
      <scheme val="minor"/>
    </font>
    <font>
      <sz val="11"/>
      <color rgb="FF000000"/>
      <name val="Calibri"/>
      <family val="2"/>
      <charset val="204"/>
      <scheme val="minor"/>
    </font>
    <font>
      <b/>
      <sz val="11"/>
      <color rgb="FF000000"/>
      <name val="Calibri"/>
      <family val="2"/>
      <charset val="204"/>
      <scheme val="minor"/>
    </font>
    <font>
      <b/>
      <sz val="11"/>
      <color rgb="FF000099"/>
      <name val="Calibri"/>
      <family val="2"/>
      <charset val="204"/>
      <scheme val="minor"/>
    </font>
    <font>
      <b/>
      <u/>
      <sz val="11"/>
      <color rgb="FF3333FF"/>
      <name val="Calibri"/>
      <family val="2"/>
      <charset val="204"/>
      <scheme val="minor"/>
    </font>
    <font>
      <b/>
      <sz val="11"/>
      <name val="Arial"/>
      <family val="2"/>
      <charset val="204"/>
    </font>
    <font>
      <b/>
      <i/>
      <sz val="11"/>
      <name val="Arial"/>
      <family val="2"/>
      <charset val="204"/>
    </font>
    <font>
      <sz val="11"/>
      <color indexed="9"/>
      <name val="Calibri"/>
      <family val="2"/>
      <charset val="204"/>
      <scheme val="minor"/>
    </font>
    <font>
      <i/>
      <sz val="11"/>
      <color theme="1"/>
      <name val="Calibri"/>
      <family val="2"/>
      <charset val="204"/>
      <scheme val="minor"/>
    </font>
    <font>
      <sz val="11"/>
      <color theme="0" tint="-0.34998626667073579"/>
      <name val="Calibri"/>
      <family val="2"/>
      <charset val="204"/>
      <scheme val="minor"/>
    </font>
    <font>
      <b/>
      <u/>
      <sz val="11"/>
      <color rgb="FF3333FF"/>
      <name val="Arial"/>
      <family val="2"/>
      <charset val="204"/>
    </font>
    <font>
      <b/>
      <sz val="11"/>
      <color rgb="FF3333FF"/>
      <name val="Calibri"/>
      <family val="2"/>
      <charset val="204"/>
      <scheme val="minor"/>
    </font>
    <font>
      <b/>
      <sz val="11"/>
      <color rgb="FF3333FF"/>
      <name val="Calibri"/>
      <family val="2"/>
      <charset val="204"/>
    </font>
    <font>
      <b/>
      <sz val="10"/>
      <name val="Arial"/>
      <family val="2"/>
      <charset val="204"/>
    </font>
    <font>
      <i/>
      <sz val="12"/>
      <color rgb="FF2C4C91"/>
      <name val="Calibri"/>
      <family val="2"/>
      <charset val="204"/>
    </font>
    <font>
      <sz val="11"/>
      <color theme="0"/>
      <name val="Calibri"/>
      <family val="2"/>
      <charset val="204"/>
      <scheme val="minor"/>
    </font>
    <font>
      <sz val="11"/>
      <color indexed="10"/>
      <name val="Calibri"/>
      <family val="2"/>
      <charset val="204"/>
    </font>
    <font>
      <sz val="11"/>
      <color theme="0" tint="-0.14999847407452621"/>
      <name val="Calibri"/>
      <family val="2"/>
      <charset val="204"/>
      <scheme val="minor"/>
    </font>
  </fonts>
  <fills count="7">
    <fill>
      <patternFill patternType="none"/>
    </fill>
    <fill>
      <patternFill patternType="gray125"/>
    </fill>
    <fill>
      <patternFill patternType="solid">
        <fgColor indexed="9"/>
        <bgColor indexed="64"/>
      </patternFill>
    </fill>
    <fill>
      <patternFill patternType="solid">
        <fgColor theme="0" tint="-0.14999847407452621"/>
        <bgColor indexed="64"/>
      </patternFill>
    </fill>
    <fill>
      <patternFill patternType="solid">
        <fgColor rgb="FFFFFFFF"/>
      </patternFill>
    </fill>
    <fill>
      <patternFill patternType="solid">
        <fgColor theme="3" tint="0.79998168889431442"/>
        <bgColor indexed="64"/>
      </patternFill>
    </fill>
    <fill>
      <patternFill patternType="solid">
        <fgColor theme="0" tint="-4.9989318521683403E-2"/>
        <bgColor indexed="64"/>
      </patternFill>
    </fill>
  </fills>
  <borders count="8">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s>
  <cellStyleXfs count="6">
    <xf numFmtId="0" fontId="0" fillId="0" borderId="0"/>
    <xf numFmtId="0" fontId="7" fillId="0" borderId="0" applyNumberFormat="0" applyFill="0" applyBorder="0" applyAlignment="0" applyProtection="0">
      <alignment vertical="top"/>
      <protection locked="0"/>
    </xf>
    <xf numFmtId="0" fontId="4" fillId="0" borderId="0"/>
    <xf numFmtId="0" fontId="6" fillId="0" borderId="0" applyNumberFormat="0" applyFont="0" applyFill="0" applyBorder="0" applyAlignment="0" applyProtection="0">
      <alignment vertical="top"/>
    </xf>
    <xf numFmtId="0" fontId="4" fillId="0" borderId="0"/>
    <xf numFmtId="0" fontId="4" fillId="0" borderId="0"/>
  </cellStyleXfs>
  <cellXfs count="176">
    <xf numFmtId="0" fontId="0" fillId="0" borderId="0" xfId="0"/>
    <xf numFmtId="0" fontId="3" fillId="0" borderId="1" xfId="3" applyNumberFormat="1" applyFont="1" applyFill="1" applyBorder="1" applyAlignment="1" applyProtection="1">
      <alignment horizontal="left" vertical="top" wrapText="1"/>
    </xf>
    <xf numFmtId="0" fontId="5" fillId="0" borderId="0" xfId="2" applyFont="1" applyBorder="1" applyAlignment="1">
      <alignment vertical="center" wrapText="1"/>
    </xf>
    <xf numFmtId="0" fontId="9" fillId="0" borderId="1" xfId="0" applyFont="1" applyBorder="1" applyAlignment="1">
      <alignment horizontal="center" wrapText="1"/>
    </xf>
    <xf numFmtId="0" fontId="9" fillId="0" borderId="0" xfId="0" applyFont="1"/>
    <xf numFmtId="0" fontId="9" fillId="0" borderId="0" xfId="0" applyFont="1" applyAlignment="1">
      <alignment wrapText="1"/>
    </xf>
    <xf numFmtId="0" fontId="9" fillId="0" borderId="1" xfId="0" applyFont="1" applyBorder="1" applyAlignment="1">
      <alignment wrapText="1"/>
    </xf>
    <xf numFmtId="0" fontId="9" fillId="3" borderId="1" xfId="0" applyFont="1" applyFill="1" applyBorder="1" applyAlignment="1">
      <alignment wrapText="1"/>
    </xf>
    <xf numFmtId="0" fontId="5" fillId="0" borderId="0" xfId="3" applyNumberFormat="1" applyFont="1" applyFill="1" applyBorder="1" applyAlignment="1" applyProtection="1">
      <alignment horizontal="left" vertical="top"/>
    </xf>
    <xf numFmtId="0" fontId="3" fillId="0" borderId="0" xfId="3" applyNumberFormat="1" applyFont="1" applyFill="1" applyBorder="1" applyAlignment="1" applyProtection="1">
      <alignment horizontal="left" vertical="top"/>
    </xf>
    <xf numFmtId="0" fontId="3" fillId="0" borderId="0" xfId="3" applyNumberFormat="1" applyFont="1" applyFill="1" applyBorder="1" applyAlignment="1" applyProtection="1">
      <alignment vertical="top"/>
    </xf>
    <xf numFmtId="0" fontId="12" fillId="0" borderId="0" xfId="0" applyFont="1"/>
    <xf numFmtId="0" fontId="9" fillId="0" borderId="0" xfId="0" applyFont="1" applyAlignment="1">
      <alignment horizontal="left"/>
    </xf>
    <xf numFmtId="0" fontId="5" fillId="0" borderId="1" xfId="3" applyNumberFormat="1" applyFont="1" applyFill="1" applyBorder="1" applyAlignment="1" applyProtection="1">
      <alignment horizontal="left" vertical="top" wrapText="1"/>
    </xf>
    <xf numFmtId="0" fontId="18" fillId="0" borderId="1" xfId="3" applyNumberFormat="1" applyFont="1" applyFill="1" applyBorder="1" applyAlignment="1" applyProtection="1">
      <alignment horizontal="left" vertical="top" wrapText="1"/>
    </xf>
    <xf numFmtId="0" fontId="20" fillId="0" borderId="0" xfId="2" applyFont="1" applyBorder="1" applyAlignment="1">
      <alignment horizontal="left" vertical="center"/>
    </xf>
    <xf numFmtId="0" fontId="9" fillId="0" borderId="0" xfId="3" applyNumberFormat="1" applyFont="1" applyFill="1" applyBorder="1" applyAlignment="1" applyProtection="1">
      <alignment vertical="top"/>
    </xf>
    <xf numFmtId="0" fontId="19" fillId="0" borderId="1" xfId="2" applyFont="1" applyFill="1" applyBorder="1" applyAlignment="1"/>
    <xf numFmtId="0" fontId="3" fillId="0" borderId="1" xfId="2" applyFont="1" applyFill="1" applyBorder="1" applyAlignment="1">
      <alignment horizontal="center" vertical="center"/>
    </xf>
    <xf numFmtId="14" fontId="3" fillId="0" borderId="1" xfId="2" applyNumberFormat="1" applyFont="1" applyFill="1" applyBorder="1" applyAlignment="1">
      <alignment horizontal="center" vertical="center"/>
    </xf>
    <xf numFmtId="0" fontId="2" fillId="0" borderId="0" xfId="0" applyFont="1" applyFill="1"/>
    <xf numFmtId="0" fontId="22" fillId="0" borderId="0" xfId="0" applyNumberFormat="1" applyFont="1" applyFill="1" applyBorder="1" applyAlignment="1" applyProtection="1">
      <alignment horizontal="justify" vertical="top" wrapText="1"/>
    </xf>
    <xf numFmtId="0" fontId="11" fillId="0" borderId="0" xfId="0" applyFont="1" applyFill="1" applyAlignment="1">
      <alignment horizontal="right"/>
    </xf>
    <xf numFmtId="0" fontId="11" fillId="0" borderId="0" xfId="0" applyFont="1" applyFill="1"/>
    <xf numFmtId="0" fontId="24" fillId="0" borderId="0" xfId="0" applyFont="1" applyFill="1"/>
    <xf numFmtId="0" fontId="14" fillId="0" borderId="0" xfId="0" applyFont="1" applyFill="1"/>
    <xf numFmtId="0" fontId="25" fillId="0" borderId="0" xfId="1" applyNumberFormat="1" applyFont="1" applyFill="1" applyBorder="1" applyAlignment="1" applyProtection="1">
      <alignment horizontal="left" vertical="top" wrapText="1"/>
    </xf>
    <xf numFmtId="0" fontId="25" fillId="0" borderId="0" xfId="0" applyFont="1" applyFill="1" applyAlignment="1">
      <alignment vertical="top"/>
    </xf>
    <xf numFmtId="0" fontId="2" fillId="0" borderId="0" xfId="0" applyFont="1" applyFill="1" applyAlignment="1">
      <alignment vertical="top"/>
    </xf>
    <xf numFmtId="0" fontId="5" fillId="0" borderId="0" xfId="3" applyNumberFormat="1" applyFont="1" applyFill="1" applyBorder="1" applyAlignment="1" applyProtection="1">
      <alignment horizontal="left" vertical="top" wrapText="1"/>
    </xf>
    <xf numFmtId="0" fontId="26" fillId="0" borderId="0" xfId="0" applyFont="1"/>
    <xf numFmtId="0" fontId="27" fillId="0" borderId="0" xfId="0" applyFont="1"/>
    <xf numFmtId="0" fontId="17" fillId="0" borderId="0" xfId="0" applyFont="1" applyAlignment="1">
      <alignment horizontal="left" wrapText="1"/>
    </xf>
    <xf numFmtId="0" fontId="17" fillId="0" borderId="0" xfId="0" applyFont="1" applyAlignment="1">
      <alignment wrapText="1"/>
    </xf>
    <xf numFmtId="0" fontId="5" fillId="0" borderId="0" xfId="2" applyFont="1" applyBorder="1" applyAlignment="1">
      <alignment horizontal="left" vertical="center" wrapText="1"/>
    </xf>
    <xf numFmtId="0" fontId="9" fillId="3" borderId="1" xfId="2" applyFont="1" applyFill="1" applyBorder="1" applyAlignment="1">
      <alignment horizontal="center" vertical="center" wrapText="1"/>
    </xf>
    <xf numFmtId="0" fontId="9" fillId="3" borderId="1" xfId="0" applyFont="1" applyFill="1" applyBorder="1" applyAlignment="1">
      <alignment horizontal="center" wrapText="1"/>
    </xf>
    <xf numFmtId="0" fontId="11" fillId="0" borderId="0" xfId="0" applyFont="1"/>
    <xf numFmtId="0" fontId="3" fillId="3" borderId="1" xfId="3" applyNumberFormat="1" applyFont="1" applyFill="1" applyBorder="1" applyAlignment="1" applyProtection="1">
      <alignment horizontal="center" vertical="top" wrapText="1"/>
    </xf>
    <xf numFmtId="0" fontId="11" fillId="0" borderId="0" xfId="4" applyFont="1" applyFill="1" applyAlignment="1" applyProtection="1">
      <alignment horizontal="left" vertical="center" wrapText="1"/>
      <protection locked="0"/>
    </xf>
    <xf numFmtId="165" fontId="9" fillId="3" borderId="1" xfId="5" applyNumberFormat="1" applyFont="1" applyFill="1" applyBorder="1" applyAlignment="1" applyProtection="1">
      <alignment horizontal="center" vertical="center" wrapText="1"/>
      <protection locked="0"/>
    </xf>
    <xf numFmtId="164" fontId="9" fillId="3" borderId="1" xfId="4" applyNumberFormat="1" applyFont="1" applyFill="1" applyBorder="1" applyAlignment="1" applyProtection="1">
      <alignment horizontal="center" vertical="center" wrapText="1"/>
    </xf>
    <xf numFmtId="0" fontId="9" fillId="0" borderId="1" xfId="0" applyFont="1" applyFill="1" applyBorder="1"/>
    <xf numFmtId="1" fontId="9" fillId="0" borderId="1" xfId="0" applyNumberFormat="1" applyFont="1" applyFill="1" applyBorder="1"/>
    <xf numFmtId="1" fontId="9" fillId="0" borderId="1" xfId="0" applyNumberFormat="1" applyFont="1" applyFill="1" applyBorder="1" applyAlignment="1">
      <alignment horizontal="center"/>
    </xf>
    <xf numFmtId="165" fontId="9" fillId="0" borderId="1" xfId="0" applyNumberFormat="1" applyFont="1" applyFill="1" applyBorder="1"/>
    <xf numFmtId="0" fontId="28" fillId="0" borderId="0" xfId="0" applyFont="1" applyFill="1" applyBorder="1"/>
    <xf numFmtId="165" fontId="28" fillId="0" borderId="0" xfId="0" applyNumberFormat="1" applyFont="1" applyFill="1" applyBorder="1"/>
    <xf numFmtId="1" fontId="28" fillId="0" borderId="0" xfId="0" applyNumberFormat="1" applyFont="1" applyFill="1" applyBorder="1"/>
    <xf numFmtId="0" fontId="9" fillId="0" borderId="0" xfId="0" applyFont="1" applyAlignment="1">
      <alignment horizontal="justify"/>
    </xf>
    <xf numFmtId="0" fontId="11" fillId="0" borderId="0" xfId="4" applyFont="1" applyFill="1" applyAlignment="1" applyProtection="1">
      <alignment vertical="center" wrapText="1"/>
      <protection locked="0"/>
    </xf>
    <xf numFmtId="0" fontId="11" fillId="6" borderId="1" xfId="0" applyFont="1" applyFill="1" applyBorder="1" applyAlignment="1">
      <alignment horizontal="center" vertical="top"/>
    </xf>
    <xf numFmtId="0" fontId="11" fillId="6" borderId="1" xfId="0" applyFont="1" applyFill="1" applyBorder="1" applyAlignment="1">
      <alignment vertical="top" wrapText="1"/>
    </xf>
    <xf numFmtId="0" fontId="11" fillId="6" borderId="1" xfId="0" applyFont="1" applyFill="1" applyBorder="1" applyAlignment="1">
      <alignment horizontal="center"/>
    </xf>
    <xf numFmtId="0" fontId="9" fillId="0" borderId="1" xfId="0" applyFont="1" applyFill="1" applyBorder="1" applyAlignment="1">
      <alignment horizontal="center" vertical="top"/>
    </xf>
    <xf numFmtId="49" fontId="9" fillId="0" borderId="1" xfId="0" applyNumberFormat="1" applyFont="1" applyFill="1" applyBorder="1" applyAlignment="1">
      <alignment vertical="top" wrapText="1"/>
    </xf>
    <xf numFmtId="0" fontId="9" fillId="0" borderId="1" xfId="0" applyFont="1" applyFill="1" applyBorder="1" applyAlignment="1">
      <alignment horizontal="center"/>
    </xf>
    <xf numFmtId="0" fontId="9" fillId="0" borderId="0" xfId="0" applyFont="1" applyAlignment="1">
      <alignment vertical="top"/>
    </xf>
    <xf numFmtId="0" fontId="2" fillId="3" borderId="1" xfId="0" applyFont="1" applyFill="1" applyBorder="1" applyAlignment="1">
      <alignment horizontal="left" vertical="center" wrapText="1"/>
    </xf>
    <xf numFmtId="0" fontId="2" fillId="4" borderId="1" xfId="0" applyFont="1" applyFill="1" applyBorder="1" applyAlignment="1">
      <alignment horizontal="left" vertical="top" wrapText="1" indent="1"/>
    </xf>
    <xf numFmtId="4" fontId="2" fillId="4" borderId="1" xfId="0" applyNumberFormat="1" applyFont="1" applyFill="1" applyBorder="1" applyAlignment="1">
      <alignment horizontal="right" vertical="top" wrapText="1"/>
    </xf>
    <xf numFmtId="164" fontId="2" fillId="4" borderId="1" xfId="0" applyNumberFormat="1" applyFont="1" applyFill="1" applyBorder="1" applyAlignment="1">
      <alignment horizontal="right" vertical="top" wrapText="1"/>
    </xf>
    <xf numFmtId="0" fontId="2" fillId="4" borderId="1" xfId="0" applyFont="1" applyFill="1" applyBorder="1" applyAlignment="1">
      <alignment horizontal="left" vertical="top" wrapText="1" indent="2"/>
    </xf>
    <xf numFmtId="0" fontId="11" fillId="0" borderId="0" xfId="0" applyFont="1" applyAlignment="1">
      <alignment horizontal="right" vertical="center" wrapText="1"/>
    </xf>
    <xf numFmtId="0" fontId="11" fillId="0" borderId="0" xfId="0" applyFont="1" applyAlignment="1">
      <alignment horizontal="left" vertical="center" wrapText="1"/>
    </xf>
    <xf numFmtId="0" fontId="21" fillId="0" borderId="0" xfId="0" applyFont="1" applyBorder="1" applyAlignment="1">
      <alignment horizontal="left" vertical="center" wrapText="1"/>
    </xf>
    <xf numFmtId="0" fontId="2" fillId="4" borderId="1" xfId="0" applyFont="1" applyFill="1" applyBorder="1" applyAlignment="1">
      <alignment vertical="top" wrapText="1"/>
    </xf>
    <xf numFmtId="0" fontId="30" fillId="0" borderId="0" xfId="0" applyFont="1" applyBorder="1" applyAlignment="1">
      <alignment horizontal="left"/>
    </xf>
    <xf numFmtId="0" fontId="11" fillId="0" borderId="5" xfId="4" applyFont="1" applyFill="1" applyBorder="1" applyAlignment="1" applyProtection="1">
      <alignment horizontal="center" vertical="center" wrapText="1"/>
      <protection locked="0"/>
    </xf>
    <xf numFmtId="0" fontId="7" fillId="0" borderId="0" xfId="1" applyAlignment="1" applyProtection="1"/>
    <xf numFmtId="0" fontId="14" fillId="4" borderId="1" xfId="0" applyFont="1" applyFill="1" applyBorder="1" applyAlignment="1">
      <alignment vertical="top" wrapText="1"/>
    </xf>
    <xf numFmtId="14" fontId="13" fillId="0" borderId="1" xfId="2" applyNumberFormat="1" applyFont="1" applyFill="1" applyBorder="1" applyAlignment="1">
      <alignment horizontal="center"/>
    </xf>
    <xf numFmtId="0" fontId="7" fillId="0" borderId="0" xfId="1" applyFill="1" applyAlignment="1" applyProtection="1">
      <alignment vertical="center" wrapText="1"/>
    </xf>
    <xf numFmtId="166" fontId="3" fillId="0" borderId="1" xfId="2" applyNumberFormat="1" applyFont="1" applyFill="1" applyBorder="1" applyAlignment="1">
      <alignment horizontal="center" vertical="center"/>
    </xf>
    <xf numFmtId="0" fontId="32" fillId="0" borderId="5" xfId="0" applyFont="1" applyFill="1" applyBorder="1" applyAlignment="1">
      <alignment horizontal="center"/>
    </xf>
    <xf numFmtId="0" fontId="32" fillId="0" borderId="5" xfId="0" applyFont="1" applyBorder="1" applyAlignment="1">
      <alignment horizontal="center" wrapText="1"/>
    </xf>
    <xf numFmtId="0" fontId="33" fillId="0" borderId="5" xfId="2" applyFont="1" applyBorder="1" applyAlignment="1">
      <alignment horizontal="center" vertical="center" wrapText="1"/>
    </xf>
    <xf numFmtId="0" fontId="32" fillId="0" borderId="5" xfId="4" applyFont="1" applyFill="1" applyBorder="1" applyAlignment="1" applyProtection="1">
      <alignment horizontal="center" vertical="center" wrapText="1"/>
      <protection locked="0"/>
    </xf>
    <xf numFmtId="0" fontId="32" fillId="0" borderId="5" xfId="0" applyFont="1" applyBorder="1" applyAlignment="1">
      <alignment horizontal="center" vertical="center" wrapText="1"/>
    </xf>
    <xf numFmtId="0" fontId="25" fillId="0" borderId="0" xfId="1" applyNumberFormat="1" applyFont="1" applyFill="1" applyBorder="1" applyAlignment="1" applyProtection="1">
      <alignment horizontal="left" vertical="top" wrapText="1"/>
    </xf>
    <xf numFmtId="0" fontId="0" fillId="0" borderId="0" xfId="0" applyBorder="1"/>
    <xf numFmtId="0" fontId="6" fillId="0" borderId="0" xfId="0" applyFont="1" applyBorder="1"/>
    <xf numFmtId="0" fontId="34" fillId="0" borderId="0" xfId="0" applyFont="1" applyBorder="1"/>
    <xf numFmtId="0" fontId="5" fillId="0" borderId="1" xfId="2" applyFont="1" applyFill="1" applyBorder="1" applyAlignment="1"/>
    <xf numFmtId="0" fontId="5" fillId="0" borderId="1" xfId="2" applyFont="1" applyFill="1" applyBorder="1" applyAlignment="1">
      <alignment horizontal="center"/>
    </xf>
    <xf numFmtId="0" fontId="36" fillId="0" borderId="1" xfId="0" applyFont="1" applyBorder="1" applyAlignment="1">
      <alignment wrapText="1"/>
    </xf>
    <xf numFmtId="0" fontId="5" fillId="0" borderId="0" xfId="2" applyFont="1" applyBorder="1" applyAlignment="1">
      <alignment horizontal="center" vertical="center" wrapText="1"/>
    </xf>
    <xf numFmtId="0" fontId="11" fillId="0" borderId="0" xfId="4" applyFont="1" applyFill="1" applyAlignment="1" applyProtection="1">
      <alignment horizontal="center" vertical="center" wrapText="1"/>
      <protection locked="0"/>
    </xf>
    <xf numFmtId="0" fontId="11" fillId="0" borderId="0" xfId="4" applyFont="1" applyFill="1" applyAlignment="1" applyProtection="1">
      <alignment horizontal="right" vertical="center" wrapText="1"/>
      <protection locked="0"/>
    </xf>
    <xf numFmtId="0" fontId="17" fillId="0" borderId="0" xfId="0" applyFont="1" applyAlignment="1">
      <alignment horizontal="justify"/>
    </xf>
    <xf numFmtId="3" fontId="0" fillId="0" borderId="1" xfId="0" applyNumberFormat="1" applyBorder="1"/>
    <xf numFmtId="4" fontId="0" fillId="0" borderId="1" xfId="0" applyNumberFormat="1" applyBorder="1"/>
    <xf numFmtId="0" fontId="5" fillId="2" borderId="1" xfId="3" applyNumberFormat="1" applyFont="1" applyFill="1" applyBorder="1" applyAlignment="1" applyProtection="1">
      <alignment horizontal="center" vertical="top" wrapText="1"/>
    </xf>
    <xf numFmtId="0" fontId="19" fillId="2" borderId="1" xfId="3" applyNumberFormat="1" applyFont="1" applyFill="1" applyBorder="1" applyAlignment="1" applyProtection="1">
      <alignment horizontal="center" vertical="top" wrapText="1"/>
    </xf>
    <xf numFmtId="0" fontId="5" fillId="0" borderId="1" xfId="3" applyNumberFormat="1" applyFont="1" applyFill="1" applyBorder="1" applyAlignment="1" applyProtection="1">
      <alignment horizontal="center" vertical="top" wrapText="1"/>
    </xf>
    <xf numFmtId="0" fontId="3" fillId="2" borderId="1" xfId="3" applyNumberFormat="1" applyFont="1" applyFill="1" applyBorder="1" applyAlignment="1" applyProtection="1">
      <alignment horizontal="center" vertical="top" wrapText="1"/>
    </xf>
    <xf numFmtId="0" fontId="13" fillId="2" borderId="1" xfId="3" applyNumberFormat="1" applyFont="1" applyFill="1" applyBorder="1" applyAlignment="1" applyProtection="1">
      <alignment horizontal="left" vertical="top" wrapText="1"/>
    </xf>
    <xf numFmtId="0" fontId="3" fillId="2" borderId="1" xfId="3" applyNumberFormat="1" applyFont="1" applyFill="1" applyBorder="1" applyAlignment="1" applyProtection="1">
      <alignment horizontal="left" vertical="top" wrapText="1"/>
    </xf>
    <xf numFmtId="0" fontId="3" fillId="0" borderId="1" xfId="3" applyNumberFormat="1" applyFont="1" applyFill="1" applyBorder="1" applyAlignment="1" applyProtection="1">
      <alignment horizontal="center" vertical="top" wrapText="1"/>
    </xf>
    <xf numFmtId="0" fontId="38" fillId="3" borderId="1" xfId="0" applyFont="1" applyFill="1" applyBorder="1" applyAlignment="1">
      <alignment wrapText="1"/>
    </xf>
    <xf numFmtId="0" fontId="13" fillId="0" borderId="1" xfId="2" applyFont="1" applyFill="1" applyBorder="1" applyAlignment="1">
      <alignment wrapText="1"/>
    </xf>
    <xf numFmtId="166" fontId="13" fillId="0" borderId="1" xfId="2" applyNumberFormat="1" applyFont="1" applyFill="1" applyBorder="1" applyAlignment="1">
      <alignment horizontal="center" vertical="center"/>
    </xf>
    <xf numFmtId="0" fontId="3" fillId="0" borderId="2" xfId="2" applyFont="1" applyFill="1" applyBorder="1" applyAlignment="1">
      <alignment horizontal="left" vertical="center"/>
    </xf>
    <xf numFmtId="167" fontId="0" fillId="0" borderId="1" xfId="0" applyNumberFormat="1" applyBorder="1"/>
    <xf numFmtId="0" fontId="19" fillId="0" borderId="1" xfId="2" applyFont="1" applyFill="1" applyBorder="1" applyAlignment="1">
      <alignment wrapText="1"/>
    </xf>
    <xf numFmtId="0" fontId="5" fillId="0" borderId="2" xfId="2" applyFont="1" applyFill="1" applyBorder="1" applyAlignment="1">
      <alignment horizontal="left" vertical="center"/>
    </xf>
    <xf numFmtId="0" fontId="3" fillId="0" borderId="2" xfId="2" applyFont="1" applyFill="1" applyBorder="1" applyAlignment="1"/>
    <xf numFmtId="0" fontId="9" fillId="0" borderId="1" xfId="3" applyNumberFormat="1" applyFont="1" applyFill="1" applyBorder="1" applyAlignment="1" applyProtection="1">
      <alignment vertical="center"/>
    </xf>
    <xf numFmtId="0" fontId="3" fillId="0" borderId="1" xfId="2" applyFont="1" applyFill="1" applyBorder="1" applyAlignment="1">
      <alignment horizontal="left" vertical="center"/>
    </xf>
    <xf numFmtId="14" fontId="3" fillId="0" borderId="1" xfId="2" applyNumberFormat="1" applyFont="1" applyFill="1" applyBorder="1" applyAlignment="1">
      <alignment horizontal="center"/>
    </xf>
    <xf numFmtId="0" fontId="25" fillId="0" borderId="0" xfId="1" applyNumberFormat="1" applyFont="1" applyFill="1" applyBorder="1" applyAlignment="1" applyProtection="1">
      <alignment horizontal="left" vertical="top" wrapText="1"/>
    </xf>
    <xf numFmtId="0" fontId="22" fillId="0" borderId="0" xfId="0" applyNumberFormat="1" applyFont="1" applyFill="1" applyBorder="1" applyAlignment="1" applyProtection="1">
      <alignment horizontal="center" vertical="center" wrapText="1"/>
    </xf>
    <xf numFmtId="0" fontId="8" fillId="0" borderId="0" xfId="0" applyFont="1" applyAlignment="1">
      <alignment horizontal="center" wrapText="1"/>
    </xf>
    <xf numFmtId="0" fontId="3" fillId="2" borderId="2" xfId="3" applyNumberFormat="1" applyFont="1" applyFill="1" applyBorder="1" applyAlignment="1" applyProtection="1">
      <alignment horizontal="left" vertical="top" wrapText="1"/>
    </xf>
    <xf numFmtId="0" fontId="3" fillId="2" borderId="3" xfId="3" applyNumberFormat="1" applyFont="1" applyFill="1" applyBorder="1" applyAlignment="1" applyProtection="1">
      <alignment horizontal="left" vertical="top" wrapText="1"/>
    </xf>
    <xf numFmtId="0" fontId="3" fillId="2" borderId="4" xfId="3" applyNumberFormat="1" applyFont="1" applyFill="1" applyBorder="1" applyAlignment="1" applyProtection="1">
      <alignment horizontal="left" vertical="top" wrapText="1"/>
    </xf>
    <xf numFmtId="0" fontId="17" fillId="0" borderId="0" xfId="0" applyFont="1" applyAlignment="1">
      <alignment horizontal="right" wrapText="1"/>
    </xf>
    <xf numFmtId="0" fontId="3" fillId="3" borderId="6" xfId="3" applyNumberFormat="1" applyFont="1" applyFill="1" applyBorder="1" applyAlignment="1" applyProtection="1">
      <alignment horizontal="center" vertical="center" wrapText="1"/>
    </xf>
    <xf numFmtId="0" fontId="3" fillId="3" borderId="7" xfId="3" applyNumberFormat="1" applyFont="1" applyFill="1" applyBorder="1" applyAlignment="1" applyProtection="1">
      <alignment horizontal="center" vertical="center" wrapText="1"/>
    </xf>
    <xf numFmtId="0" fontId="37" fillId="0" borderId="2" xfId="3" applyNumberFormat="1" applyFont="1" applyFill="1" applyBorder="1" applyAlignment="1" applyProtection="1">
      <alignment horizontal="left" vertical="top" wrapText="1"/>
    </xf>
    <xf numFmtId="0" fontId="37" fillId="0" borderId="3" xfId="3" applyNumberFormat="1" applyFont="1" applyFill="1" applyBorder="1" applyAlignment="1" applyProtection="1">
      <alignment horizontal="left" vertical="top" wrapText="1"/>
    </xf>
    <xf numFmtId="0" fontId="37" fillId="0" borderId="4" xfId="3" applyNumberFormat="1" applyFont="1" applyFill="1" applyBorder="1" applyAlignment="1" applyProtection="1">
      <alignment horizontal="left" vertical="top" wrapText="1"/>
    </xf>
    <xf numFmtId="0" fontId="31" fillId="0" borderId="0" xfId="1" applyFont="1" applyAlignment="1" applyProtection="1">
      <alignment horizontal="right"/>
    </xf>
    <xf numFmtId="0" fontId="5" fillId="0" borderId="0" xfId="3" applyNumberFormat="1" applyFont="1" applyFill="1" applyBorder="1" applyAlignment="1" applyProtection="1">
      <alignment horizontal="right" vertical="top" wrapText="1"/>
    </xf>
    <xf numFmtId="0" fontId="5" fillId="0" borderId="0" xfId="3" applyNumberFormat="1" applyFont="1" applyFill="1" applyBorder="1" applyAlignment="1" applyProtection="1">
      <alignment horizontal="center" vertical="top" wrapText="1"/>
    </xf>
    <xf numFmtId="0" fontId="37" fillId="0" borderId="2" xfId="3" applyNumberFormat="1" applyFont="1" applyFill="1" applyBorder="1" applyAlignment="1" applyProtection="1">
      <alignment horizontal="center" vertical="top" wrapText="1"/>
    </xf>
    <xf numFmtId="0" fontId="37" fillId="0" borderId="3" xfId="3" applyNumberFormat="1" applyFont="1" applyFill="1" applyBorder="1" applyAlignment="1" applyProtection="1">
      <alignment horizontal="center" vertical="top" wrapText="1"/>
    </xf>
    <xf numFmtId="0" fontId="37" fillId="0" borderId="4" xfId="3" applyNumberFormat="1" applyFont="1" applyFill="1" applyBorder="1" applyAlignment="1" applyProtection="1">
      <alignment horizontal="center" vertical="top" wrapText="1"/>
    </xf>
    <xf numFmtId="0" fontId="3" fillId="3" borderId="1" xfId="3" applyNumberFormat="1" applyFont="1" applyFill="1" applyBorder="1" applyAlignment="1" applyProtection="1">
      <alignment horizontal="center" vertical="top"/>
    </xf>
    <xf numFmtId="0" fontId="9" fillId="3" borderId="6" xfId="0" applyFont="1" applyFill="1" applyBorder="1" applyAlignment="1">
      <alignment horizontal="center" vertical="center" wrapText="1"/>
    </xf>
    <xf numFmtId="0" fontId="9" fillId="3" borderId="7" xfId="0" applyFont="1" applyFill="1" applyBorder="1" applyAlignment="1">
      <alignment horizontal="center" vertical="center" wrapText="1"/>
    </xf>
    <xf numFmtId="0" fontId="9" fillId="3" borderId="2" xfId="0" applyFont="1" applyFill="1" applyBorder="1" applyAlignment="1">
      <alignment horizontal="center" vertical="center" wrapText="1"/>
    </xf>
    <xf numFmtId="0" fontId="9" fillId="3" borderId="3" xfId="0" applyFont="1" applyFill="1" applyBorder="1" applyAlignment="1">
      <alignment horizontal="center" vertical="center" wrapText="1"/>
    </xf>
    <xf numFmtId="0" fontId="9" fillId="3" borderId="4" xfId="0" applyFont="1" applyFill="1" applyBorder="1" applyAlignment="1">
      <alignment horizontal="center" vertical="center" wrapText="1"/>
    </xf>
    <xf numFmtId="0" fontId="10" fillId="0" borderId="0" xfId="0" applyFont="1" applyBorder="1" applyAlignment="1">
      <alignment horizontal="center" wrapText="1"/>
    </xf>
    <xf numFmtId="0" fontId="9" fillId="3" borderId="1" xfId="0" applyFont="1" applyFill="1" applyBorder="1" applyAlignment="1">
      <alignment horizontal="center" vertical="center" wrapText="1"/>
    </xf>
    <xf numFmtId="0" fontId="5" fillId="0" borderId="0" xfId="2" applyFont="1" applyBorder="1" applyAlignment="1">
      <alignment horizontal="center" vertical="center" wrapText="1"/>
    </xf>
    <xf numFmtId="0" fontId="20" fillId="0" borderId="0" xfId="2" applyFont="1" applyBorder="1" applyAlignment="1">
      <alignment horizontal="center" vertical="center"/>
    </xf>
    <xf numFmtId="0" fontId="5" fillId="0" borderId="0" xfId="2" applyFont="1" applyBorder="1" applyAlignment="1">
      <alignment horizontal="right" vertical="center" wrapText="1"/>
    </xf>
    <xf numFmtId="0" fontId="11" fillId="0" borderId="0" xfId="4" applyFont="1" applyFill="1" applyAlignment="1" applyProtection="1">
      <alignment horizontal="center" vertical="center" wrapText="1"/>
      <protection locked="0"/>
    </xf>
    <xf numFmtId="0" fontId="11" fillId="0" borderId="5" xfId="4" applyFont="1" applyFill="1" applyBorder="1" applyAlignment="1" applyProtection="1">
      <alignment horizontal="left" vertical="center" wrapText="1"/>
      <protection locked="0"/>
    </xf>
    <xf numFmtId="0" fontId="9" fillId="3" borderId="6" xfId="5" applyFont="1" applyFill="1" applyBorder="1" applyAlignment="1" applyProtection="1">
      <alignment horizontal="center" vertical="center" wrapText="1"/>
      <protection locked="0"/>
    </xf>
    <xf numFmtId="0" fontId="9" fillId="3" borderId="7" xfId="5" applyFont="1" applyFill="1" applyBorder="1" applyAlignment="1" applyProtection="1">
      <alignment horizontal="center" vertical="center" wrapText="1"/>
      <protection locked="0"/>
    </xf>
    <xf numFmtId="0" fontId="9" fillId="3" borderId="2" xfId="5" applyFont="1" applyFill="1" applyBorder="1" applyAlignment="1" applyProtection="1">
      <alignment horizontal="center" vertical="center" wrapText="1"/>
      <protection locked="0"/>
    </xf>
    <xf numFmtId="0" fontId="9" fillId="3" borderId="3" xfId="5" applyFont="1" applyFill="1" applyBorder="1" applyAlignment="1" applyProtection="1">
      <alignment horizontal="center" vertical="center" wrapText="1"/>
      <protection locked="0"/>
    </xf>
    <xf numFmtId="164" fontId="9" fillId="3" borderId="2" xfId="4" applyNumberFormat="1" applyFont="1" applyFill="1" applyBorder="1" applyAlignment="1" applyProtection="1">
      <alignment horizontal="center" vertical="center" wrapText="1"/>
      <protection locked="0"/>
    </xf>
    <xf numFmtId="164" fontId="9" fillId="3" borderId="4" xfId="4" applyNumberFormat="1" applyFont="1" applyFill="1" applyBorder="1" applyAlignment="1" applyProtection="1">
      <alignment horizontal="center" vertical="center" wrapText="1"/>
      <protection locked="0"/>
    </xf>
    <xf numFmtId="164" fontId="9" fillId="3" borderId="6" xfId="4" applyNumberFormat="1" applyFont="1" applyFill="1" applyBorder="1" applyAlignment="1" applyProtection="1">
      <alignment horizontal="center" vertical="center" wrapText="1"/>
    </xf>
    <xf numFmtId="164" fontId="9" fillId="3" borderId="7" xfId="4" applyNumberFormat="1" applyFont="1" applyFill="1" applyBorder="1" applyAlignment="1" applyProtection="1">
      <alignment horizontal="center" vertical="center" wrapText="1"/>
    </xf>
    <xf numFmtId="0" fontId="11" fillId="0" borderId="0" xfId="4" applyFont="1" applyFill="1" applyAlignment="1" applyProtection="1">
      <alignment horizontal="right" vertical="center" wrapText="1"/>
      <protection locked="0"/>
    </xf>
    <xf numFmtId="0" fontId="17" fillId="5" borderId="0" xfId="0" applyFont="1" applyFill="1" applyAlignment="1">
      <alignment horizontal="right" wrapText="1"/>
    </xf>
    <xf numFmtId="0" fontId="16" fillId="0" borderId="0" xfId="0" applyFont="1" applyAlignment="1">
      <alignment horizontal="justify" vertical="top" wrapText="1"/>
    </xf>
    <xf numFmtId="0" fontId="16" fillId="0" borderId="0" xfId="0" applyFont="1" applyAlignment="1">
      <alignment horizontal="left" vertical="top" wrapText="1"/>
    </xf>
    <xf numFmtId="0" fontId="11" fillId="0" borderId="0" xfId="0" applyFont="1" applyAlignment="1">
      <alignment horizontal="center" vertical="top" wrapText="1"/>
    </xf>
    <xf numFmtId="0" fontId="17" fillId="0" borderId="0" xfId="0" applyFont="1" applyAlignment="1">
      <alignment horizontal="justify"/>
    </xf>
    <xf numFmtId="0" fontId="17" fillId="5" borderId="0" xfId="0" applyFont="1" applyFill="1" applyAlignment="1">
      <alignment horizontal="justify"/>
    </xf>
    <xf numFmtId="0" fontId="15" fillId="0" borderId="0" xfId="1" applyFont="1" applyAlignment="1" applyProtection="1">
      <alignment horizontal="left" wrapText="1"/>
    </xf>
    <xf numFmtId="0" fontId="15" fillId="0" borderId="0" xfId="1" applyFont="1" applyAlignment="1" applyProtection="1">
      <alignment horizontal="left" vertical="top" wrapText="1"/>
    </xf>
    <xf numFmtId="0" fontId="9" fillId="0" borderId="0" xfId="0" applyFont="1" applyAlignment="1">
      <alignment horizontal="justify" vertical="top" wrapText="1"/>
    </xf>
    <xf numFmtId="0" fontId="29" fillId="0" borderId="0" xfId="0" applyFont="1" applyAlignment="1">
      <alignment horizontal="left" vertical="top" wrapText="1"/>
    </xf>
    <xf numFmtId="0" fontId="9" fillId="3" borderId="1" xfId="5" applyFont="1" applyFill="1" applyBorder="1" applyAlignment="1" applyProtection="1">
      <alignment horizontal="center" vertical="center" wrapText="1"/>
      <protection locked="0"/>
    </xf>
    <xf numFmtId="0" fontId="11" fillId="6" borderId="1" xfId="0" applyFont="1" applyFill="1" applyBorder="1" applyAlignment="1">
      <alignment horizontal="center" vertical="top" wrapText="1"/>
    </xf>
    <xf numFmtId="0" fontId="9" fillId="0" borderId="1" xfId="0" applyFont="1" applyFill="1" applyBorder="1" applyAlignment="1">
      <alignment horizontal="center" vertical="top" wrapText="1"/>
    </xf>
    <xf numFmtId="0" fontId="9" fillId="0" borderId="2" xfId="0" applyFont="1" applyFill="1" applyBorder="1" applyAlignment="1">
      <alignment horizontal="center" vertical="top" wrapText="1"/>
    </xf>
    <xf numFmtId="0" fontId="9" fillId="0" borderId="4" xfId="0" applyFont="1" applyFill="1" applyBorder="1" applyAlignment="1">
      <alignment horizontal="center" vertical="top" wrapText="1"/>
    </xf>
    <xf numFmtId="0" fontId="1" fillId="3" borderId="1" xfId="0" applyFont="1" applyFill="1" applyBorder="1" applyAlignment="1">
      <alignment horizontal="center" vertical="center" wrapText="1"/>
    </xf>
    <xf numFmtId="0" fontId="2" fillId="3" borderId="1" xfId="0" applyFont="1" applyFill="1" applyBorder="1" applyAlignment="1">
      <alignment horizontal="center" vertical="center" wrapText="1"/>
    </xf>
    <xf numFmtId="0" fontId="11" fillId="0" borderId="0" xfId="0" applyFont="1" applyAlignment="1">
      <alignment horizontal="center" vertical="center" wrapText="1"/>
    </xf>
    <xf numFmtId="0" fontId="9" fillId="0" borderId="0" xfId="0" applyFont="1" applyAlignment="1">
      <alignment horizontal="left" vertical="top" wrapText="1"/>
    </xf>
    <xf numFmtId="0" fontId="31" fillId="0" borderId="0" xfId="1" applyFont="1" applyAlignment="1" applyProtection="1">
      <alignment horizontal="left" vertical="top"/>
    </xf>
    <xf numFmtId="0" fontId="0" fillId="0" borderId="0" xfId="0" applyAlignment="1">
      <alignment horizontal="left" vertical="top" wrapText="1"/>
    </xf>
    <xf numFmtId="0" fontId="11" fillId="0" borderId="0" xfId="0" applyFont="1" applyBorder="1" applyAlignment="1">
      <alignment horizontal="center" vertical="center" wrapText="1"/>
    </xf>
    <xf numFmtId="0" fontId="31" fillId="0" borderId="0" xfId="1" applyFont="1" applyBorder="1" applyAlignment="1" applyProtection="1">
      <alignment horizontal="left" vertical="top"/>
    </xf>
    <xf numFmtId="0" fontId="35" fillId="0" borderId="0" xfId="0" applyFont="1" applyAlignment="1">
      <alignment horizontal="center"/>
    </xf>
    <xf numFmtId="0" fontId="3" fillId="0" borderId="1" xfId="2" applyFont="1" applyFill="1" applyBorder="1" applyAlignment="1"/>
    <xf numFmtId="0" fontId="3" fillId="0" borderId="2" xfId="2" applyFont="1" applyFill="1" applyBorder="1" applyAlignment="1">
      <alignment wrapText="1"/>
    </xf>
  </cellXfs>
  <cellStyles count="6">
    <cellStyle name="Гиперссылка" xfId="1" builtinId="8"/>
    <cellStyle name="Обычный" xfId="0" builtinId="0"/>
    <cellStyle name="Обычный 3" xfId="2"/>
    <cellStyle name="Обычный 4 3" xfId="3"/>
    <cellStyle name="Обычный_ГорЭС" xfId="4"/>
    <cellStyle name="Обычный_МЭС" xfId="5"/>
  </cellStyles>
  <dxfs count="0"/>
  <tableStyles count="0" defaultTableStyle="TableStyleMedium9" defaultPivotStyle="PivotStyleLight16"/>
  <colors>
    <mruColors>
      <color rgb="FF3333FF"/>
      <color rgb="FF00FFCC"/>
      <color rgb="FFFF66FF"/>
      <color rgb="FFFF0066"/>
      <color rgb="FFCCCCFF"/>
    </mruColors>
  </colors>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externalLink" Target="externalLinks/externalLink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O:\&#1054;&#1064;&#1047;\&#1054;&#1090;&#1076;&#1077;&#1083;%20&#1075;&#1083;&#1072;&#1074;&#1085;&#1086;&#1075;&#1086;%20&#1101;&#1085;&#1077;&#1088;&#1075;&#1077;&#1090;&#1080;&#1082;&#1072;%20(&#1054;&#1043;&#1069;)\&#1057;&#1086;&#1075;&#1085;&#1091;&#1090;&#1086;&#1074;&#1072;%20&#1056;&#1080;&#1090;&#1072;%20&#1040;&#1083;&#1077;&#1082;&#1089;&#1072;&#1085;&#1076;&#1088;&#1086;&#1074;&#1085;&#1072;\&#1088;&#1072;&#1089;&#1082;&#1088;&#1099;&#1090;&#1080;&#1077;%20&#1080;&#1085;&#1092;&#1086;&#1088;&#1084;&#1072;&#1094;&#1080;&#1080;%20%20(%20&#1101;&#1083;_&#1101;&#1085;&#1077;&#1088;&#1075;&#1080;&#1103;%20&#1079;&#1072;%20&#1080;&#1102;&#1085;&#1100;%202018%20&#1075;%20)0.xlsx" TargetMode="External"/></Relationships>
</file>

<file path=xl/externalLinks/externalLink1.xml><?xml version="1.0" encoding="utf-8"?>
<externalLink xmlns="http://schemas.openxmlformats.org/spreadsheetml/2006/main">
  <externalBook xmlns:r="http://schemas.openxmlformats.org/officeDocument/2006/relationships" r:id="rId1">
    <sheetNames>
      <sheetName val="Информация для раскрытия"/>
      <sheetName val="1)"/>
      <sheetName val="2)"/>
      <sheetName val="3)"/>
      <sheetName val="4)"/>
      <sheetName val="5)"/>
      <sheetName val="6)"/>
    </sheetNames>
    <sheetDataSet>
      <sheetData sheetId="0">
        <row r="3">
          <cell r="B3" t="str">
            <v>июнь</v>
          </cell>
          <cell r="C3" t="str">
            <v>2018 г.</v>
          </cell>
        </row>
      </sheetData>
      <sheetData sheetId="1">
        <row r="26">
          <cell r="G26" t="str">
            <v>июнь</v>
          </cell>
          <cell r="H26" t="str">
            <v>2018 г.</v>
          </cell>
        </row>
      </sheetData>
      <sheetData sheetId="2">
        <row r="3">
          <cell r="C3" t="str">
            <v>июнь</v>
          </cell>
          <cell r="D3" t="str">
            <v>2018 г.</v>
          </cell>
        </row>
      </sheetData>
      <sheetData sheetId="3">
        <row r="3">
          <cell r="F3" t="str">
            <v>июнь</v>
          </cell>
          <cell r="G3" t="str">
            <v>2018 г.</v>
          </cell>
        </row>
      </sheetData>
      <sheetData sheetId="4"/>
      <sheetData sheetId="5"/>
      <sheetData sheetId="6"/>
    </sheetDataSet>
  </externalBook>
</externalLink>
</file>

<file path=xl/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5.bin"/><Relationship Id="rId2" Type="http://schemas.openxmlformats.org/officeDocument/2006/relationships/hyperlink" Target="http://www.omsktyre.ru/" TargetMode="External"/><Relationship Id="rId1" Type="http://schemas.openxmlformats.org/officeDocument/2006/relationships/hyperlink" Target="http://www.omsktyre.ru/" TargetMode="External"/></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sheetPr>
    <pageSetUpPr fitToPage="1"/>
  </sheetPr>
  <dimension ref="A1:D27"/>
  <sheetViews>
    <sheetView showGridLines="0" tabSelected="1" view="pageBreakPreview" topLeftCell="A22" zoomScaleSheetLayoutView="100" workbookViewId="0">
      <selection activeCell="B4" sqref="B4"/>
    </sheetView>
  </sheetViews>
  <sheetFormatPr defaultRowHeight="15"/>
  <cols>
    <col min="1" max="1" width="98" style="20" customWidth="1"/>
    <col min="2" max="2" width="11.28515625" style="20" customWidth="1"/>
    <col min="3" max="3" width="7.5703125" style="20" customWidth="1"/>
    <col min="4" max="4" width="9.140625" style="20" hidden="1" customWidth="1"/>
    <col min="5" max="16384" width="9.140625" style="20"/>
  </cols>
  <sheetData>
    <row r="1" spans="1:4" ht="48" customHeight="1">
      <c r="A1" s="111" t="s">
        <v>113</v>
      </c>
      <c r="B1" s="111"/>
      <c r="C1" s="111"/>
      <c r="D1" s="111"/>
    </row>
    <row r="2" spans="1:4" ht="15.75" customHeight="1">
      <c r="A2" s="21"/>
    </row>
    <row r="3" spans="1:4" s="23" customFormat="1">
      <c r="A3" s="22" t="s">
        <v>99</v>
      </c>
      <c r="B3" s="74" t="s">
        <v>144</v>
      </c>
      <c r="C3" s="23" t="s">
        <v>142</v>
      </c>
    </row>
    <row r="4" spans="1:4" s="25" customFormat="1" ht="15.75" customHeight="1">
      <c r="A4" s="24"/>
    </row>
    <row r="5" spans="1:4" s="23" customFormat="1" ht="15.75" customHeight="1">
      <c r="A5" s="23" t="s">
        <v>105</v>
      </c>
    </row>
    <row r="6" spans="1:4" s="23" customFormat="1" ht="15.75" customHeight="1">
      <c r="A6" s="23" t="s">
        <v>106</v>
      </c>
    </row>
    <row r="7" spans="1:4" s="23" customFormat="1" ht="9.9499999999999993" customHeight="1"/>
    <row r="8" spans="1:4" s="23" customFormat="1" ht="64.5" customHeight="1">
      <c r="A8" s="110" t="s">
        <v>123</v>
      </c>
      <c r="B8" s="110"/>
      <c r="C8" s="110"/>
    </row>
    <row r="9" spans="1:4" s="23" customFormat="1" ht="9.9499999999999993" customHeight="1"/>
    <row r="10" spans="1:4" s="27" customFormat="1" ht="65.25" customHeight="1">
      <c r="A10" s="110" t="s">
        <v>107</v>
      </c>
      <c r="B10" s="110"/>
      <c r="C10" s="110"/>
      <c r="D10" s="110"/>
    </row>
    <row r="11" spans="1:4" s="27" customFormat="1" ht="9.9499999999999993" customHeight="1">
      <c r="A11" s="26"/>
      <c r="B11" s="26"/>
      <c r="C11" s="26"/>
      <c r="D11" s="26"/>
    </row>
    <row r="12" spans="1:4" s="27" customFormat="1" ht="34.5" customHeight="1">
      <c r="A12" s="110" t="s">
        <v>108</v>
      </c>
      <c r="B12" s="110"/>
      <c r="C12" s="110"/>
      <c r="D12" s="110"/>
    </row>
    <row r="13" spans="1:4" s="27" customFormat="1" ht="9.9499999999999993" customHeight="1">
      <c r="A13" s="26"/>
      <c r="B13" s="26"/>
      <c r="C13" s="26"/>
      <c r="D13" s="26"/>
    </row>
    <row r="14" spans="1:4" s="27" customFormat="1" ht="49.5" customHeight="1">
      <c r="A14" s="110" t="s">
        <v>109</v>
      </c>
      <c r="B14" s="110"/>
      <c r="C14" s="110"/>
      <c r="D14" s="110"/>
    </row>
    <row r="15" spans="1:4" s="27" customFormat="1" ht="9.9499999999999993" customHeight="1">
      <c r="A15" s="26"/>
      <c r="B15" s="26"/>
      <c r="C15" s="26"/>
      <c r="D15" s="26"/>
    </row>
    <row r="16" spans="1:4" s="27" customFormat="1" ht="63.75" customHeight="1">
      <c r="A16" s="110" t="s">
        <v>110</v>
      </c>
      <c r="B16" s="110"/>
      <c r="C16" s="110"/>
      <c r="D16" s="110"/>
    </row>
    <row r="17" spans="1:4" s="27" customFormat="1" ht="9.9499999999999993" customHeight="1">
      <c r="A17" s="26"/>
      <c r="B17" s="26"/>
      <c r="C17" s="26"/>
      <c r="D17" s="26"/>
    </row>
    <row r="18" spans="1:4" s="27" customFormat="1" ht="50.25" customHeight="1">
      <c r="A18" s="110" t="s">
        <v>111</v>
      </c>
      <c r="B18" s="110"/>
      <c r="C18" s="110"/>
      <c r="D18" s="110"/>
    </row>
    <row r="19" spans="1:4" s="27" customFormat="1" ht="9.9499999999999993" customHeight="1">
      <c r="A19" s="26"/>
      <c r="B19" s="26"/>
      <c r="C19" s="26"/>
      <c r="D19" s="26"/>
    </row>
    <row r="20" spans="1:4" s="27" customFormat="1" ht="140.25" customHeight="1">
      <c r="A20" s="110" t="s">
        <v>112</v>
      </c>
      <c r="B20" s="110"/>
      <c r="C20" s="110"/>
      <c r="D20" s="110"/>
    </row>
    <row r="21" spans="1:4" s="27" customFormat="1" ht="5.25" customHeight="1">
      <c r="A21" s="79"/>
      <c r="B21" s="79"/>
      <c r="C21" s="79"/>
      <c r="D21" s="79"/>
    </row>
    <row r="22" spans="1:4" s="27" customFormat="1" ht="35.25" customHeight="1">
      <c r="A22" s="110" t="s">
        <v>129</v>
      </c>
      <c r="B22" s="110"/>
      <c r="C22" s="110"/>
      <c r="D22" s="110"/>
    </row>
    <row r="23" spans="1:4" s="27" customFormat="1" ht="8.25" customHeight="1">
      <c r="A23" s="79"/>
      <c r="B23" s="79"/>
      <c r="C23" s="79"/>
      <c r="D23" s="79"/>
    </row>
    <row r="24" spans="1:4" s="27" customFormat="1" ht="103.5" customHeight="1">
      <c r="A24" s="110" t="s">
        <v>128</v>
      </c>
      <c r="B24" s="110"/>
      <c r="C24" s="110"/>
      <c r="D24" s="110"/>
    </row>
    <row r="25" spans="1:4" s="27" customFormat="1" ht="65.25" customHeight="1">
      <c r="A25" s="110" t="s">
        <v>132</v>
      </c>
      <c r="B25" s="110"/>
      <c r="C25" s="110"/>
      <c r="D25" s="110"/>
    </row>
    <row r="26" spans="1:4" s="28" customFormat="1"/>
    <row r="27" spans="1:4" s="28" customFormat="1"/>
  </sheetData>
  <mergeCells count="11">
    <mergeCell ref="A25:D25"/>
    <mergeCell ref="A24:D24"/>
    <mergeCell ref="A20:D20"/>
    <mergeCell ref="A1:D1"/>
    <mergeCell ref="A10:D10"/>
    <mergeCell ref="A12:D12"/>
    <mergeCell ref="A14:D14"/>
    <mergeCell ref="A16:D16"/>
    <mergeCell ref="A18:D18"/>
    <mergeCell ref="A8:C8"/>
    <mergeCell ref="A22:D22"/>
  </mergeCells>
  <hyperlinks>
    <hyperlink ref="A10" location="'1)'!A1" display="1) Сведения о количестве аварийных ограничений (отключений) по границам зон деятельности. Информация об объеме недопоставленной в результате аварийных отключений электрической энергии;"/>
    <hyperlink ref="A12" location="'2)'!A1" display="2) Сведения о вводе в ремонт и выводе из ремонта объектов электросетевого хозяйства;"/>
    <hyperlink ref="A14" location="'3)'!A1" display="3) Информация о наличии объема свободной для технологического присоединения потребителей трансформаторной мощности;"/>
    <hyperlink ref="A16" location="'4)'!A1" display="4) Информация о порядке выполнения технологических, технических и других мероприятий, связанных с технологическим присоединением к электрическим сетям;"/>
    <hyperlink ref="A20" location="'6)'!A1" display="6) Сведения о количестве поданных заявок на технологическое подключение;"/>
    <hyperlink ref="A18:D18" location="'4)'!A1" display="5) подпункт &quot;е(1)&quot; о возможности подачи заявки на осуществление технологического присоединения энергопринимающих устройств заявителей, указанных в пунктах 12(1), 13 и 14 Правил технологического присоединения энергопринимающих устройств ;"/>
    <hyperlink ref="A20:D20" location="'5)'!A1" display="'5)'!A1"/>
    <hyperlink ref="A24:D24" location="'6)'!A1" display="7) подпункт &quot;м&quot;об объеме и стоимости электрической энергии (мощности) за расчетный период, приобретенной по каждому договору купли-продажи (поставки) электрической энергии (мощности) в целях компенсации потерь электрической энергии, заключенному с произво"/>
    <hyperlink ref="A8:C8" location="'4)'!A1" display="а(1)) о расходах, связанных с осуществлением технологического присоединения, не включаемых в плату за технологическое присоединение (и подлежащих учету (учтенных) в тарифах на услуги по передаче электрической энергии), с указанием источника официального о"/>
    <hyperlink ref="A22:C22" location="'7)'!A1" display="7) подпункт &quot;к&quot; о лицах, намеревающихся перераспределить максимальную мощность принадлежащих им энергопринимающих устройств в пользу иных лиц"/>
    <hyperlink ref="A25:D25" location="'8'!A1" display="9)подпункт &quot;н&quot; о выделенных оператором подвижной радиотелефонной связи абонентских номерах и (или) об адресах электронной почты, предназначенных для направления потребителю электрической энергии (мощности), потребителю услуг по передаче электрической энер"/>
  </hyperlinks>
  <pageMargins left="0.98425196850393704" right="0.39370078740157483" top="0.78740157480314965" bottom="0.78740157480314965" header="0" footer="0"/>
  <pageSetup paperSize="9" scale="76" fitToHeight="4" orientation="portrait" r:id="rId1"/>
  <legacyDrawing r:id="rId2"/>
</worksheet>
</file>

<file path=xl/worksheets/sheet2.xml><?xml version="1.0" encoding="utf-8"?>
<worksheet xmlns="http://schemas.openxmlformats.org/spreadsheetml/2006/main" xmlns:r="http://schemas.openxmlformats.org/officeDocument/2006/relationships">
  <dimension ref="A1:K42"/>
  <sheetViews>
    <sheetView showGridLines="0" view="pageBreakPreview" zoomScaleSheetLayoutView="100" workbookViewId="0">
      <selection activeCell="B39" sqref="B39"/>
    </sheetView>
  </sheetViews>
  <sheetFormatPr defaultRowHeight="14.25"/>
  <cols>
    <col min="1" max="1" width="30.28515625" style="11" customWidth="1"/>
    <col min="2" max="2" width="10.28515625" style="11" customWidth="1"/>
    <col min="3" max="3" width="10.140625" style="11" customWidth="1"/>
    <col min="4" max="4" width="11" style="11" customWidth="1"/>
    <col min="5" max="5" width="11.7109375" style="11" customWidth="1"/>
    <col min="6" max="6" width="8" style="11" customWidth="1"/>
    <col min="7" max="7" width="10.42578125" style="11" customWidth="1"/>
    <col min="8" max="8" width="10.28515625" style="11" customWidth="1"/>
    <col min="9" max="9" width="11.140625" style="11" customWidth="1"/>
    <col min="10" max="10" width="11.42578125" style="11" customWidth="1"/>
    <col min="11" max="11" width="8.5703125" style="11" customWidth="1"/>
    <col min="12" max="16384" width="9.140625" style="11"/>
  </cols>
  <sheetData>
    <row r="1" spans="1:11" ht="15">
      <c r="J1" s="122" t="s">
        <v>117</v>
      </c>
      <c r="K1" s="122"/>
    </row>
    <row r="2" spans="1:11" ht="15" customHeight="1">
      <c r="A2" s="123" t="s">
        <v>64</v>
      </c>
      <c r="B2" s="123"/>
      <c r="C2" s="123"/>
      <c r="D2" s="123"/>
      <c r="E2" s="75" t="str">
        <f>'Информация для раскрытия'!B3</f>
        <v>ноябрь</v>
      </c>
      <c r="F2" s="29" t="str">
        <f>+'[1]Информация для раскрытия'!C3</f>
        <v>2018 г.</v>
      </c>
    </row>
    <row r="3" spans="1:11" ht="15" customHeight="1">
      <c r="A3" s="124" t="s">
        <v>63</v>
      </c>
      <c r="B3" s="124"/>
      <c r="C3" s="124"/>
      <c r="D3" s="124"/>
      <c r="E3" s="124"/>
      <c r="F3" s="124"/>
    </row>
    <row r="4" spans="1:11" ht="15">
      <c r="A4" s="9"/>
      <c r="B4" s="9"/>
      <c r="C4" s="9"/>
      <c r="D4" s="9"/>
      <c r="E4" s="9"/>
      <c r="F4" s="10"/>
    </row>
    <row r="5" spans="1:11" ht="15">
      <c r="A5" s="117" t="s">
        <v>102</v>
      </c>
      <c r="B5" s="128" t="s">
        <v>101</v>
      </c>
      <c r="C5" s="128"/>
      <c r="D5" s="128"/>
      <c r="E5" s="128"/>
      <c r="F5" s="128"/>
    </row>
    <row r="6" spans="1:11" ht="15">
      <c r="A6" s="118"/>
      <c r="B6" s="36" t="str">
        <f>+E2</f>
        <v>ноябрь</v>
      </c>
      <c r="C6" s="36" t="s">
        <v>137</v>
      </c>
      <c r="D6" s="36" t="s">
        <v>140</v>
      </c>
      <c r="E6" s="36" t="s">
        <v>141</v>
      </c>
      <c r="F6" s="38" t="s">
        <v>2</v>
      </c>
    </row>
    <row r="7" spans="1:11" s="30" customFormat="1" ht="15">
      <c r="A7" s="13" t="s">
        <v>17</v>
      </c>
      <c r="B7" s="92">
        <f>+B8</f>
        <v>0</v>
      </c>
      <c r="C7" s="93">
        <v>0</v>
      </c>
      <c r="D7" s="92">
        <f t="shared" ref="D7" si="0">+D8</f>
        <v>0</v>
      </c>
      <c r="E7" s="92">
        <f>+E8</f>
        <v>0</v>
      </c>
      <c r="F7" s="94">
        <f>SUM(B7:E7)</f>
        <v>0</v>
      </c>
    </row>
    <row r="8" spans="1:11" s="31" customFormat="1" ht="15">
      <c r="A8" s="14" t="s">
        <v>18</v>
      </c>
      <c r="B8" s="92">
        <f>+B9+B10</f>
        <v>0</v>
      </c>
      <c r="C8" s="93">
        <v>0</v>
      </c>
      <c r="D8" s="92">
        <f t="shared" ref="D8" si="1">+D9+D10</f>
        <v>0</v>
      </c>
      <c r="E8" s="92">
        <f>+E9+E10</f>
        <v>0</v>
      </c>
      <c r="F8" s="94">
        <f>SUM(B8:E8)</f>
        <v>0</v>
      </c>
    </row>
    <row r="9" spans="1:11" ht="18" customHeight="1">
      <c r="A9" s="1" t="s">
        <v>79</v>
      </c>
      <c r="B9" s="95"/>
      <c r="C9" s="96"/>
      <c r="D9" s="97"/>
      <c r="E9" s="95"/>
      <c r="F9" s="98">
        <f t="shared" ref="F9:F15" si="2">SUM(B9:E9)</f>
        <v>0</v>
      </c>
    </row>
    <row r="10" spans="1:11" ht="15.75" customHeight="1">
      <c r="A10" s="1" t="s">
        <v>115</v>
      </c>
      <c r="B10" s="95"/>
      <c r="C10" s="96"/>
      <c r="D10" s="97"/>
      <c r="E10" s="95"/>
      <c r="F10" s="98">
        <f t="shared" si="2"/>
        <v>0</v>
      </c>
    </row>
    <row r="11" spans="1:11" s="31" customFormat="1" ht="15" customHeight="1">
      <c r="A11" s="14" t="s">
        <v>19</v>
      </c>
      <c r="B11" s="92">
        <f>SUM(B12:B15)</f>
        <v>0</v>
      </c>
      <c r="C11" s="93">
        <f t="shared" ref="C11" si="3">SUM(C12:C15)</f>
        <v>0</v>
      </c>
      <c r="D11" s="92">
        <f>SUM(D12:D15)</f>
        <v>0</v>
      </c>
      <c r="E11" s="92">
        <f>SUM(E12:E15)</f>
        <v>0</v>
      </c>
      <c r="F11" s="94">
        <f t="shared" si="2"/>
        <v>0</v>
      </c>
    </row>
    <row r="12" spans="1:11" ht="18.75" customHeight="1">
      <c r="A12" s="1" t="s">
        <v>80</v>
      </c>
      <c r="B12" s="95"/>
      <c r="C12" s="96"/>
      <c r="D12" s="97"/>
      <c r="E12" s="95"/>
      <c r="F12" s="98">
        <f t="shared" si="2"/>
        <v>0</v>
      </c>
    </row>
    <row r="13" spans="1:11" ht="20.25" customHeight="1">
      <c r="A13" s="1" t="s">
        <v>81</v>
      </c>
      <c r="B13" s="95"/>
      <c r="C13" s="96"/>
      <c r="D13" s="97"/>
      <c r="E13" s="95"/>
      <c r="F13" s="98">
        <f t="shared" si="2"/>
        <v>0</v>
      </c>
    </row>
    <row r="14" spans="1:11" ht="36" customHeight="1">
      <c r="A14" s="1" t="s">
        <v>82</v>
      </c>
      <c r="B14" s="95"/>
      <c r="C14" s="96"/>
      <c r="D14" s="97"/>
      <c r="E14" s="95"/>
      <c r="F14" s="98">
        <f t="shared" si="2"/>
        <v>0</v>
      </c>
    </row>
    <row r="15" spans="1:11" ht="15">
      <c r="A15" s="1" t="s">
        <v>83</v>
      </c>
      <c r="B15" s="95"/>
      <c r="C15" s="95"/>
      <c r="D15" s="95"/>
      <c r="E15" s="95"/>
      <c r="F15" s="98">
        <f t="shared" si="2"/>
        <v>0</v>
      </c>
    </row>
    <row r="16" spans="1:11" s="31" customFormat="1" ht="31.5" customHeight="1">
      <c r="A16" s="14" t="s">
        <v>86</v>
      </c>
      <c r="B16" s="92">
        <v>0</v>
      </c>
      <c r="C16" s="92">
        <v>0</v>
      </c>
      <c r="D16" s="92">
        <v>0</v>
      </c>
      <c r="E16" s="94">
        <v>0</v>
      </c>
      <c r="F16" s="92">
        <f>SUM(B16:E16)</f>
        <v>0</v>
      </c>
    </row>
    <row r="17" spans="1:11" s="31" customFormat="1" ht="19.5" customHeight="1">
      <c r="A17" s="14" t="s">
        <v>20</v>
      </c>
      <c r="B17" s="125"/>
      <c r="C17" s="126"/>
      <c r="D17" s="126"/>
      <c r="E17" s="126"/>
      <c r="F17" s="127"/>
    </row>
    <row r="18" spans="1:11" ht="15">
      <c r="A18" s="1"/>
      <c r="B18" s="119"/>
      <c r="C18" s="120"/>
      <c r="D18" s="120"/>
      <c r="E18" s="120"/>
      <c r="F18" s="121"/>
    </row>
    <row r="19" spans="1:11" ht="15">
      <c r="A19" s="1"/>
      <c r="B19" s="119"/>
      <c r="C19" s="120"/>
      <c r="D19" s="120"/>
      <c r="E19" s="120"/>
      <c r="F19" s="121"/>
    </row>
    <row r="20" spans="1:11" ht="15">
      <c r="A20" s="1" t="s">
        <v>66</v>
      </c>
      <c r="B20" s="119"/>
      <c r="C20" s="120"/>
      <c r="D20" s="120"/>
      <c r="E20" s="120"/>
      <c r="F20" s="121"/>
    </row>
    <row r="21" spans="1:11" ht="15">
      <c r="A21" s="1"/>
      <c r="B21" s="113"/>
      <c r="C21" s="114"/>
      <c r="D21" s="114"/>
      <c r="E21" s="114"/>
      <c r="F21" s="115"/>
    </row>
    <row r="22" spans="1:11" ht="15">
      <c r="A22" s="1"/>
      <c r="B22" s="113"/>
      <c r="C22" s="114"/>
      <c r="D22" s="114"/>
      <c r="E22" s="114"/>
      <c r="F22" s="115"/>
    </row>
    <row r="23" spans="1:11" ht="15">
      <c r="A23" s="9"/>
      <c r="B23" s="9"/>
      <c r="C23" s="9"/>
      <c r="D23" s="9"/>
      <c r="E23" s="9"/>
      <c r="F23" s="10"/>
    </row>
    <row r="24" spans="1:11" ht="49.5" customHeight="1">
      <c r="A24" s="8"/>
      <c r="B24" s="9"/>
      <c r="C24" s="9"/>
      <c r="D24" s="9"/>
      <c r="E24" s="9"/>
      <c r="F24" s="10"/>
    </row>
    <row r="26" spans="1:11" s="4" customFormat="1" ht="15.75" customHeight="1">
      <c r="A26" s="116" t="s">
        <v>89</v>
      </c>
      <c r="B26" s="116"/>
      <c r="C26" s="116"/>
      <c r="D26" s="116"/>
      <c r="E26" s="116"/>
      <c r="F26" s="116"/>
      <c r="G26" s="75" t="str">
        <f>'Информация для раскрытия'!B3</f>
        <v>ноябрь</v>
      </c>
      <c r="H26" s="32" t="str">
        <f>+'[1]Информация для раскрытия'!C3</f>
        <v>2018 г.</v>
      </c>
      <c r="J26" s="33"/>
      <c r="K26" s="33"/>
    </row>
    <row r="27" spans="1:11" s="4" customFormat="1" ht="15"/>
    <row r="28" spans="1:11" s="4" customFormat="1" ht="15">
      <c r="A28" s="112" t="s">
        <v>0</v>
      </c>
      <c r="B28" s="112"/>
      <c r="C28" s="112"/>
      <c r="D28" s="112"/>
      <c r="E28" s="112"/>
      <c r="F28" s="112"/>
      <c r="G28" s="112"/>
      <c r="H28" s="112"/>
      <c r="I28" s="112"/>
      <c r="J28" s="112"/>
      <c r="K28" s="112"/>
    </row>
    <row r="29" spans="1:11" s="4" customFormat="1" ht="15">
      <c r="A29" s="129" t="s">
        <v>33</v>
      </c>
      <c r="B29" s="131" t="s">
        <v>1</v>
      </c>
      <c r="C29" s="132"/>
      <c r="D29" s="132"/>
      <c r="E29" s="132"/>
      <c r="F29" s="133"/>
      <c r="G29" s="131" t="s">
        <v>116</v>
      </c>
      <c r="H29" s="132"/>
      <c r="I29" s="132"/>
      <c r="J29" s="132"/>
      <c r="K29" s="133"/>
    </row>
    <row r="30" spans="1:11" s="4" customFormat="1" ht="18" customHeight="1">
      <c r="A30" s="130"/>
      <c r="B30" s="36" t="str">
        <f>+B6</f>
        <v>ноябрь</v>
      </c>
      <c r="C30" s="36" t="str">
        <f t="shared" ref="C30:E30" si="4">+C6</f>
        <v>II квартал</v>
      </c>
      <c r="D30" s="36" t="str">
        <f t="shared" si="4"/>
        <v>III квартал</v>
      </c>
      <c r="E30" s="36" t="str">
        <f t="shared" si="4"/>
        <v>IV квартал</v>
      </c>
      <c r="F30" s="36" t="s">
        <v>2</v>
      </c>
      <c r="G30" s="36" t="str">
        <f>+B30</f>
        <v>ноябрь</v>
      </c>
      <c r="H30" s="36" t="str">
        <f>+C30</f>
        <v>II квартал</v>
      </c>
      <c r="I30" s="36" t="str">
        <f>+D30</f>
        <v>III квартал</v>
      </c>
      <c r="J30" s="36" t="str">
        <f>+E30</f>
        <v>IV квартал</v>
      </c>
      <c r="K30" s="36" t="str">
        <f t="shared" ref="K30" si="5">+F30</f>
        <v>год</v>
      </c>
    </row>
    <row r="31" spans="1:11" s="4" customFormat="1" ht="18" customHeight="1">
      <c r="A31" s="3" t="s">
        <v>119</v>
      </c>
      <c r="B31" s="6">
        <v>0</v>
      </c>
      <c r="C31" s="85">
        <v>0</v>
      </c>
      <c r="D31" s="85">
        <v>0</v>
      </c>
      <c r="E31" s="85">
        <v>0</v>
      </c>
      <c r="F31" s="6">
        <f>SUM(B31:E31)</f>
        <v>0</v>
      </c>
      <c r="G31" s="6">
        <v>0</v>
      </c>
      <c r="H31" s="85">
        <v>0</v>
      </c>
      <c r="I31" s="85">
        <v>0</v>
      </c>
      <c r="J31" s="85">
        <v>0</v>
      </c>
      <c r="K31" s="6">
        <f>SUM(G31:J31)</f>
        <v>0</v>
      </c>
    </row>
    <row r="32" spans="1:11" s="4" customFormat="1" ht="18" customHeight="1">
      <c r="A32" s="3" t="s">
        <v>120</v>
      </c>
      <c r="B32" s="6">
        <v>0</v>
      </c>
      <c r="C32" s="85">
        <v>0</v>
      </c>
      <c r="D32" s="85">
        <v>0</v>
      </c>
      <c r="E32" s="85">
        <v>0</v>
      </c>
      <c r="F32" s="6">
        <f>SUM(B32:E32)</f>
        <v>0</v>
      </c>
      <c r="G32" s="6">
        <v>0</v>
      </c>
      <c r="H32" s="85">
        <v>0</v>
      </c>
      <c r="I32" s="85">
        <v>0</v>
      </c>
      <c r="J32" s="85">
        <v>0</v>
      </c>
      <c r="K32" s="6">
        <f>SUM(G32:J32)</f>
        <v>0</v>
      </c>
    </row>
    <row r="33" spans="1:11" s="4" customFormat="1" ht="18" customHeight="1">
      <c r="A33" s="3" t="s">
        <v>121</v>
      </c>
      <c r="B33" s="6">
        <v>0</v>
      </c>
      <c r="C33" s="85">
        <v>0</v>
      </c>
      <c r="D33" s="85">
        <v>0</v>
      </c>
      <c r="E33" s="85">
        <v>0</v>
      </c>
      <c r="F33" s="6">
        <f>SUM(B33:E33)</f>
        <v>0</v>
      </c>
      <c r="G33" s="6">
        <v>0</v>
      </c>
      <c r="H33" s="85">
        <v>0</v>
      </c>
      <c r="I33" s="85">
        <v>0</v>
      </c>
      <c r="J33" s="85">
        <v>0</v>
      </c>
      <c r="K33" s="6">
        <f>SUM(G33:J33)</f>
        <v>0</v>
      </c>
    </row>
    <row r="34" spans="1:11" s="4" customFormat="1" ht="18" customHeight="1">
      <c r="A34" s="36" t="s">
        <v>34</v>
      </c>
      <c r="B34" s="7">
        <f>SUM(B31:B33)</f>
        <v>0</v>
      </c>
      <c r="C34" s="99">
        <f>SUM(C31:C33)</f>
        <v>0</v>
      </c>
      <c r="D34" s="99">
        <f>SUM(D31:D33)</f>
        <v>0</v>
      </c>
      <c r="E34" s="99">
        <f>SUM(E31:E33)</f>
        <v>0</v>
      </c>
      <c r="F34" s="7">
        <f>SUM(B34:E34)</f>
        <v>0</v>
      </c>
      <c r="G34" s="7">
        <f>SUM(G31:G33)</f>
        <v>0</v>
      </c>
      <c r="H34" s="99">
        <f>SUM(H31:H33)</f>
        <v>0</v>
      </c>
      <c r="I34" s="99">
        <f>SUM(I31:I33)</f>
        <v>0</v>
      </c>
      <c r="J34" s="99">
        <f>SUM(J31:J33)</f>
        <v>0</v>
      </c>
      <c r="K34" s="7">
        <f>SUM(G34:J34)</f>
        <v>0</v>
      </c>
    </row>
    <row r="35" spans="1:11" s="4" customFormat="1" ht="15">
      <c r="A35" s="5"/>
      <c r="B35" s="5"/>
      <c r="C35" s="5"/>
      <c r="D35" s="5"/>
      <c r="E35" s="5"/>
      <c r="F35" s="5"/>
      <c r="G35" s="5"/>
      <c r="H35" s="5"/>
      <c r="I35" s="5"/>
      <c r="J35" s="5"/>
      <c r="K35" s="5"/>
    </row>
    <row r="36" spans="1:11" s="4" customFormat="1" ht="19.5" customHeight="1">
      <c r="A36" s="134" t="s">
        <v>91</v>
      </c>
      <c r="B36" s="134"/>
      <c r="C36" s="134"/>
      <c r="D36" s="134"/>
      <c r="E36" s="134"/>
      <c r="F36" s="134"/>
      <c r="G36" s="134"/>
      <c r="H36" s="134"/>
      <c r="I36" s="134"/>
      <c r="J36" s="134"/>
      <c r="K36" s="134"/>
    </row>
    <row r="37" spans="1:11" s="4" customFormat="1" ht="15">
      <c r="A37" s="129" t="s">
        <v>33</v>
      </c>
      <c r="B37" s="135" t="s">
        <v>84</v>
      </c>
      <c r="C37" s="135"/>
      <c r="D37" s="135"/>
      <c r="E37" s="135"/>
      <c r="F37" s="135"/>
      <c r="G37" s="135" t="s">
        <v>85</v>
      </c>
      <c r="H37" s="135"/>
      <c r="I37" s="135"/>
      <c r="J37" s="135"/>
      <c r="K37" s="135"/>
    </row>
    <row r="38" spans="1:11" s="4" customFormat="1" ht="15">
      <c r="A38" s="130"/>
      <c r="B38" s="36" t="str">
        <f>+B30</f>
        <v>ноябрь</v>
      </c>
      <c r="C38" s="36" t="str">
        <f t="shared" ref="C38:K41" si="6">+C30</f>
        <v>II квартал</v>
      </c>
      <c r="D38" s="36" t="str">
        <f t="shared" si="6"/>
        <v>III квартал</v>
      </c>
      <c r="E38" s="36" t="str">
        <f t="shared" si="6"/>
        <v>IV квартал</v>
      </c>
      <c r="F38" s="36" t="str">
        <f t="shared" si="6"/>
        <v>год</v>
      </c>
      <c r="G38" s="36" t="str">
        <f t="shared" si="6"/>
        <v>ноябрь</v>
      </c>
      <c r="H38" s="36" t="str">
        <f t="shared" si="6"/>
        <v>II квартал</v>
      </c>
      <c r="I38" s="36" t="str">
        <f t="shared" si="6"/>
        <v>III квартал</v>
      </c>
      <c r="J38" s="36" t="str">
        <f t="shared" si="6"/>
        <v>IV квартал</v>
      </c>
      <c r="K38" s="36" t="str">
        <f t="shared" si="6"/>
        <v>год</v>
      </c>
    </row>
    <row r="39" spans="1:11" s="4" customFormat="1" ht="18" customHeight="1">
      <c r="A39" s="3" t="s">
        <v>119</v>
      </c>
      <c r="B39" s="6">
        <v>0</v>
      </c>
      <c r="C39" s="85">
        <v>0</v>
      </c>
      <c r="D39" s="85">
        <v>0</v>
      </c>
      <c r="E39" s="85">
        <v>0</v>
      </c>
      <c r="F39" s="6">
        <f>SUM(B39:E39)</f>
        <v>0</v>
      </c>
      <c r="G39" s="6">
        <f>+G31</f>
        <v>0</v>
      </c>
      <c r="H39" s="85">
        <f t="shared" si="6"/>
        <v>0</v>
      </c>
      <c r="I39" s="85">
        <f t="shared" si="6"/>
        <v>0</v>
      </c>
      <c r="J39" s="85">
        <v>0</v>
      </c>
      <c r="K39" s="6">
        <f>SUM(G39:J39)</f>
        <v>0</v>
      </c>
    </row>
    <row r="40" spans="1:11" s="4" customFormat="1" ht="18" customHeight="1">
      <c r="A40" s="3" t="s">
        <v>120</v>
      </c>
      <c r="B40" s="6">
        <v>0</v>
      </c>
      <c r="C40" s="85">
        <v>0</v>
      </c>
      <c r="D40" s="85">
        <v>0</v>
      </c>
      <c r="E40" s="85">
        <v>0</v>
      </c>
      <c r="F40" s="6">
        <f>SUM(B40:E40)</f>
        <v>0</v>
      </c>
      <c r="G40" s="6">
        <v>0</v>
      </c>
      <c r="H40" s="85">
        <f t="shared" si="6"/>
        <v>0</v>
      </c>
      <c r="I40" s="85">
        <f t="shared" si="6"/>
        <v>0</v>
      </c>
      <c r="J40" s="85">
        <v>0</v>
      </c>
      <c r="K40" s="6">
        <f>SUM(G40:J40)</f>
        <v>0</v>
      </c>
    </row>
    <row r="41" spans="1:11" s="4" customFormat="1" ht="18" customHeight="1">
      <c r="A41" s="3" t="s">
        <v>121</v>
      </c>
      <c r="B41" s="6">
        <v>0</v>
      </c>
      <c r="C41" s="85">
        <v>0</v>
      </c>
      <c r="D41" s="85">
        <v>0</v>
      </c>
      <c r="E41" s="85">
        <v>0</v>
      </c>
      <c r="F41" s="6">
        <f>SUM(B41:E41)</f>
        <v>0</v>
      </c>
      <c r="G41" s="6">
        <v>0</v>
      </c>
      <c r="H41" s="85">
        <f t="shared" si="6"/>
        <v>0</v>
      </c>
      <c r="I41" s="85">
        <f t="shared" si="6"/>
        <v>0</v>
      </c>
      <c r="J41" s="85">
        <v>0</v>
      </c>
      <c r="K41" s="6">
        <f>SUM(G41:J41)</f>
        <v>0</v>
      </c>
    </row>
    <row r="42" spans="1:11" s="4" customFormat="1" ht="18" customHeight="1">
      <c r="A42" s="36" t="s">
        <v>34</v>
      </c>
      <c r="B42" s="7">
        <f>SUM(B39:B41)</f>
        <v>0</v>
      </c>
      <c r="C42" s="99">
        <f>SUM(C39:C41)</f>
        <v>0</v>
      </c>
      <c r="D42" s="99">
        <f>SUM(D39:D41)</f>
        <v>0</v>
      </c>
      <c r="E42" s="99">
        <f>SUM(E39:E41)</f>
        <v>0</v>
      </c>
      <c r="F42" s="7">
        <f>SUM(B42:E42)</f>
        <v>0</v>
      </c>
      <c r="G42" s="7">
        <f>SUM(G39:G41)</f>
        <v>0</v>
      </c>
      <c r="H42" s="99">
        <f>SUM(H39:H41)</f>
        <v>0</v>
      </c>
      <c r="I42" s="99">
        <f>SUM(I39:I41)</f>
        <v>0</v>
      </c>
      <c r="J42" s="99">
        <f>SUM(J39:J41)</f>
        <v>0</v>
      </c>
      <c r="K42" s="7">
        <f>SUM(G42:J42)</f>
        <v>0</v>
      </c>
    </row>
  </sheetData>
  <mergeCells count="20">
    <mergeCell ref="A29:A30"/>
    <mergeCell ref="B29:F29"/>
    <mergeCell ref="G29:K29"/>
    <mergeCell ref="A36:K36"/>
    <mergeCell ref="A37:A38"/>
    <mergeCell ref="B37:F37"/>
    <mergeCell ref="G37:K37"/>
    <mergeCell ref="J1:K1"/>
    <mergeCell ref="A2:D2"/>
    <mergeCell ref="B20:F20"/>
    <mergeCell ref="A3:F3"/>
    <mergeCell ref="B18:F18"/>
    <mergeCell ref="B17:F17"/>
    <mergeCell ref="B5:F5"/>
    <mergeCell ref="A28:K28"/>
    <mergeCell ref="B21:F21"/>
    <mergeCell ref="B22:F22"/>
    <mergeCell ref="A26:F26"/>
    <mergeCell ref="A5:A6"/>
    <mergeCell ref="B19:F19"/>
  </mergeCells>
  <phoneticPr fontId="0" type="noConversion"/>
  <hyperlinks>
    <hyperlink ref="J1" location="'Информация для раскрытия'!A1" display="На главную"/>
  </hyperlinks>
  <pageMargins left="0.78740157480314965" right="0.39370078740157483" top="0.98425196850393704" bottom="0.78740157480314965" header="0" footer="0"/>
  <pageSetup paperSize="9" orientation="landscape" r:id="rId1"/>
  <headerFooter alignWithMargins="0"/>
  <rowBreaks count="1" manualBreakCount="1">
    <brk id="22" max="16383" man="1"/>
  </rowBreaks>
</worksheet>
</file>

<file path=xl/worksheets/sheet3.xml><?xml version="1.0" encoding="utf-8"?>
<worksheet xmlns="http://schemas.openxmlformats.org/spreadsheetml/2006/main" xmlns:r="http://schemas.openxmlformats.org/officeDocument/2006/relationships">
  <sheetPr>
    <pageSetUpPr fitToPage="1"/>
  </sheetPr>
  <dimension ref="A1:G29"/>
  <sheetViews>
    <sheetView showGridLines="0" view="pageBreakPreview" topLeftCell="A10" zoomScaleSheetLayoutView="100" workbookViewId="0">
      <selection activeCell="A19" sqref="A19"/>
    </sheetView>
  </sheetViews>
  <sheetFormatPr defaultRowHeight="15"/>
  <cols>
    <col min="1" max="1" width="49.85546875" style="4" customWidth="1"/>
    <col min="2" max="3" width="11.140625" style="4" customWidth="1"/>
    <col min="4" max="4" width="11.28515625" style="4" customWidth="1"/>
    <col min="5" max="5" width="9" style="4" customWidth="1"/>
    <col min="6" max="6" width="10.42578125" style="4" customWidth="1"/>
    <col min="7" max="7" width="3.7109375" style="4" customWidth="1"/>
    <col min="8" max="16384" width="9.140625" style="4"/>
  </cols>
  <sheetData>
    <row r="1" spans="1:7">
      <c r="D1" s="122" t="s">
        <v>117</v>
      </c>
      <c r="E1" s="122"/>
    </row>
    <row r="2" spans="1:7" s="11" customFormat="1" ht="20.100000000000001" customHeight="1">
      <c r="A2" s="136" t="s">
        <v>36</v>
      </c>
      <c r="B2" s="136"/>
      <c r="C2" s="136"/>
      <c r="D2" s="136"/>
      <c r="E2" s="136"/>
      <c r="G2" s="69"/>
    </row>
    <row r="3" spans="1:7" s="11" customFormat="1" ht="20.100000000000001" customHeight="1">
      <c r="A3" s="138" t="s">
        <v>37</v>
      </c>
      <c r="B3" s="138"/>
      <c r="C3" s="76" t="str">
        <f>'Информация для раскрытия'!B3</f>
        <v>ноябрь</v>
      </c>
      <c r="D3" s="34" t="str">
        <f>+'[1]1)'!H26</f>
        <v>2018 г.</v>
      </c>
      <c r="E3" s="86"/>
      <c r="F3" s="2"/>
    </row>
    <row r="4" spans="1:7" s="11" customFormat="1">
      <c r="A4" s="137" t="s">
        <v>90</v>
      </c>
      <c r="B4" s="137"/>
      <c r="C4" s="137"/>
      <c r="D4" s="137"/>
      <c r="E4" s="137"/>
      <c r="F4" s="10"/>
    </row>
    <row r="5" spans="1:7" s="11" customFormat="1">
      <c r="A5" s="15"/>
      <c r="B5" s="86"/>
      <c r="C5" s="86"/>
      <c r="D5" s="86"/>
      <c r="E5" s="86"/>
      <c r="F5" s="10"/>
    </row>
    <row r="6" spans="1:7" s="16" customFormat="1" ht="45">
      <c r="A6" s="35" t="s">
        <v>21</v>
      </c>
      <c r="B6" s="35" t="s">
        <v>22</v>
      </c>
      <c r="C6" s="35" t="s">
        <v>23</v>
      </c>
      <c r="D6" s="35" t="s">
        <v>24</v>
      </c>
      <c r="E6" s="35" t="s">
        <v>25</v>
      </c>
    </row>
    <row r="7" spans="1:7" s="10" customFormat="1" ht="15" customHeight="1">
      <c r="A7" s="17" t="s">
        <v>26</v>
      </c>
      <c r="B7" s="17"/>
      <c r="C7" s="71"/>
      <c r="D7" s="71"/>
      <c r="E7" s="17"/>
    </row>
    <row r="8" spans="1:7" s="10" customFormat="1">
      <c r="A8" s="174" t="s">
        <v>145</v>
      </c>
      <c r="B8" s="18" t="s">
        <v>138</v>
      </c>
      <c r="C8" s="109">
        <v>43408</v>
      </c>
      <c r="D8" s="109">
        <v>43408</v>
      </c>
      <c r="E8" s="73">
        <v>32.799999999999997</v>
      </c>
    </row>
    <row r="9" spans="1:7" s="10" customFormat="1">
      <c r="A9" s="108" t="s">
        <v>146</v>
      </c>
      <c r="B9" s="18" t="s">
        <v>138</v>
      </c>
      <c r="C9" s="19">
        <v>43409</v>
      </c>
      <c r="D9" s="19">
        <v>43422</v>
      </c>
      <c r="E9" s="73">
        <v>67.2</v>
      </c>
    </row>
    <row r="10" spans="1:7" s="10" customFormat="1">
      <c r="A10" s="174" t="s">
        <v>147</v>
      </c>
      <c r="B10" s="18" t="s">
        <v>138</v>
      </c>
      <c r="C10" s="109">
        <v>43423</v>
      </c>
      <c r="D10" s="109">
        <v>43423</v>
      </c>
      <c r="E10" s="73">
        <v>32.799999999999997</v>
      </c>
    </row>
    <row r="11" spans="1:7" s="10" customFormat="1">
      <c r="A11" s="100"/>
      <c r="B11" s="18"/>
      <c r="C11" s="19"/>
      <c r="D11" s="19"/>
      <c r="E11" s="101"/>
    </row>
    <row r="12" spans="1:7" s="10" customFormat="1">
      <c r="A12" s="104" t="s">
        <v>27</v>
      </c>
      <c r="B12" s="18"/>
      <c r="C12" s="19"/>
      <c r="D12" s="19"/>
      <c r="E12" s="101"/>
    </row>
    <row r="13" spans="1:7" s="10" customFormat="1">
      <c r="A13" s="100"/>
      <c r="B13" s="18"/>
      <c r="C13" s="19"/>
      <c r="D13" s="19"/>
      <c r="E13" s="101"/>
    </row>
    <row r="14" spans="1:7" s="10" customFormat="1" ht="15" customHeight="1">
      <c r="A14" s="83" t="s">
        <v>28</v>
      </c>
      <c r="B14" s="84"/>
      <c r="C14" s="84"/>
      <c r="D14" s="84"/>
      <c r="E14" s="73"/>
    </row>
    <row r="15" spans="1:7" s="10" customFormat="1" ht="15" customHeight="1">
      <c r="A15" s="175" t="s">
        <v>148</v>
      </c>
      <c r="B15" s="18" t="s">
        <v>138</v>
      </c>
      <c r="C15" s="109">
        <v>43405</v>
      </c>
      <c r="D15" s="109">
        <v>43405</v>
      </c>
      <c r="E15" s="73">
        <v>14.4</v>
      </c>
    </row>
    <row r="16" spans="1:7" s="10" customFormat="1" ht="15" customHeight="1">
      <c r="A16" s="175" t="s">
        <v>149</v>
      </c>
      <c r="B16" s="18" t="s">
        <v>138</v>
      </c>
      <c r="C16" s="109">
        <v>43405</v>
      </c>
      <c r="D16" s="109">
        <v>43405</v>
      </c>
      <c r="E16" s="73">
        <v>14.4</v>
      </c>
    </row>
    <row r="17" spans="1:5" s="10" customFormat="1" ht="15" customHeight="1">
      <c r="A17" s="108" t="s">
        <v>150</v>
      </c>
      <c r="B17" s="18" t="s">
        <v>138</v>
      </c>
      <c r="C17" s="19">
        <v>43409</v>
      </c>
      <c r="D17" s="19">
        <v>43422</v>
      </c>
      <c r="E17" s="73">
        <v>60</v>
      </c>
    </row>
    <row r="18" spans="1:5" s="10" customFormat="1" ht="15" customHeight="1">
      <c r="A18" s="175" t="s">
        <v>151</v>
      </c>
      <c r="B18" s="18" t="s">
        <v>138</v>
      </c>
      <c r="C18" s="109">
        <v>43431</v>
      </c>
      <c r="D18" s="109">
        <v>43431</v>
      </c>
      <c r="E18" s="73">
        <v>24.6</v>
      </c>
    </row>
    <row r="19" spans="1:5" s="10" customFormat="1" ht="15" customHeight="1">
      <c r="A19" s="175"/>
      <c r="B19" s="18"/>
      <c r="C19" s="109"/>
      <c r="D19" s="109"/>
      <c r="E19" s="73"/>
    </row>
    <row r="20" spans="1:5" s="10" customFormat="1" ht="15" customHeight="1">
      <c r="A20" s="105" t="s">
        <v>29</v>
      </c>
      <c r="B20" s="18"/>
      <c r="C20" s="19"/>
      <c r="D20" s="19"/>
      <c r="E20" s="73"/>
    </row>
    <row r="21" spans="1:5" s="10" customFormat="1" ht="15" customHeight="1">
      <c r="A21" s="175" t="s">
        <v>152</v>
      </c>
      <c r="B21" s="18" t="s">
        <v>138</v>
      </c>
      <c r="C21" s="19">
        <v>43418</v>
      </c>
      <c r="D21" s="19">
        <v>43418</v>
      </c>
      <c r="E21" s="73">
        <v>32.799999999999997</v>
      </c>
    </row>
    <row r="22" spans="1:5" s="10" customFormat="1" ht="15" customHeight="1">
      <c r="A22" s="107" t="s">
        <v>153</v>
      </c>
      <c r="B22" s="18" t="s">
        <v>138</v>
      </c>
      <c r="C22" s="19">
        <v>43425</v>
      </c>
      <c r="D22" s="19">
        <v>43425</v>
      </c>
      <c r="E22" s="73">
        <v>24.6</v>
      </c>
    </row>
    <row r="23" spans="1:5" s="10" customFormat="1" ht="15" customHeight="1">
      <c r="A23" s="107" t="s">
        <v>154</v>
      </c>
      <c r="B23" s="18" t="s">
        <v>138</v>
      </c>
      <c r="C23" s="19">
        <v>43426</v>
      </c>
      <c r="D23" s="19">
        <v>43426</v>
      </c>
      <c r="E23" s="73">
        <v>24.6</v>
      </c>
    </row>
    <row r="24" spans="1:5" s="10" customFormat="1" ht="15" customHeight="1">
      <c r="A24" s="106"/>
      <c r="B24" s="18"/>
      <c r="C24" s="71"/>
      <c r="D24" s="71"/>
      <c r="E24" s="101"/>
    </row>
    <row r="25" spans="1:5" s="10" customFormat="1" ht="15" customHeight="1">
      <c r="A25" s="106"/>
      <c r="B25" s="18"/>
      <c r="C25" s="71"/>
      <c r="D25" s="71"/>
      <c r="E25" s="101"/>
    </row>
    <row r="26" spans="1:5" s="10" customFormat="1" ht="15" customHeight="1">
      <c r="A26" s="106"/>
      <c r="B26" s="18"/>
      <c r="C26" s="71"/>
      <c r="D26" s="71"/>
      <c r="E26" s="101"/>
    </row>
    <row r="27" spans="1:5" s="10" customFormat="1" ht="15" customHeight="1">
      <c r="A27" s="102"/>
      <c r="B27" s="18"/>
      <c r="C27" s="19"/>
      <c r="D27" s="19"/>
      <c r="E27" s="73"/>
    </row>
    <row r="28" spans="1:5" s="10" customFormat="1" ht="15" customHeight="1">
      <c r="A28" s="102"/>
      <c r="B28" s="18"/>
      <c r="C28" s="19"/>
      <c r="D28" s="19"/>
      <c r="E28" s="73"/>
    </row>
    <row r="29" spans="1:5" s="10" customFormat="1" ht="15" customHeight="1">
      <c r="A29" s="102"/>
      <c r="B29" s="18"/>
      <c r="C29" s="19"/>
      <c r="D29" s="19"/>
      <c r="E29" s="73"/>
    </row>
  </sheetData>
  <mergeCells count="4">
    <mergeCell ref="A2:E2"/>
    <mergeCell ref="A4:E4"/>
    <mergeCell ref="A3:B3"/>
    <mergeCell ref="D1:E1"/>
  </mergeCells>
  <phoneticPr fontId="0" type="noConversion"/>
  <hyperlinks>
    <hyperlink ref="D1" location="'Информация для раскрытия'!A1" display="На главную"/>
  </hyperlinks>
  <pageMargins left="0.98425196850393704" right="0.39370078740157483" top="0.78740157480314965" bottom="0.78740157480314965" header="0" footer="0"/>
  <pageSetup paperSize="9" scale="97" orientation="portrait" r:id="rId1"/>
  <headerFooter alignWithMargins="0"/>
</worksheet>
</file>

<file path=xl/worksheets/sheet4.xml><?xml version="1.0" encoding="utf-8"?>
<worksheet xmlns="http://schemas.openxmlformats.org/spreadsheetml/2006/main" xmlns:r="http://schemas.openxmlformats.org/officeDocument/2006/relationships">
  <sheetPr>
    <pageSetUpPr fitToPage="1"/>
  </sheetPr>
  <dimension ref="A1:H11"/>
  <sheetViews>
    <sheetView showGridLines="0" view="pageBreakPreview" zoomScaleSheetLayoutView="100" workbookViewId="0">
      <selection activeCell="A8" sqref="A8:H10"/>
    </sheetView>
  </sheetViews>
  <sheetFormatPr defaultRowHeight="15"/>
  <cols>
    <col min="1" max="1" width="4" style="4" customWidth="1"/>
    <col min="2" max="2" width="25.28515625" style="4" customWidth="1"/>
    <col min="3" max="3" width="12.7109375" style="4" customWidth="1"/>
    <col min="4" max="4" width="9.140625" style="4"/>
    <col min="5" max="5" width="10" style="4" customWidth="1"/>
    <col min="6" max="6" width="17.28515625" style="4" customWidth="1"/>
    <col min="7" max="7" width="13.5703125" style="4" customWidth="1"/>
    <col min="8" max="8" width="33.85546875" style="4" customWidth="1"/>
    <col min="9" max="16384" width="9.140625" style="4"/>
  </cols>
  <sheetData>
    <row r="1" spans="1:8">
      <c r="G1" s="122" t="s">
        <v>117</v>
      </c>
      <c r="H1" s="122"/>
    </row>
    <row r="2" spans="1:8" ht="20.100000000000001" customHeight="1">
      <c r="A2" s="139" t="s">
        <v>39</v>
      </c>
      <c r="B2" s="139"/>
      <c r="C2" s="139"/>
      <c r="D2" s="139"/>
      <c r="E2" s="139"/>
      <c r="F2" s="139"/>
      <c r="G2" s="139"/>
      <c r="H2" s="139"/>
    </row>
    <row r="3" spans="1:8" ht="20.100000000000001" customHeight="1">
      <c r="A3" s="149" t="s">
        <v>38</v>
      </c>
      <c r="B3" s="149"/>
      <c r="C3" s="149"/>
      <c r="D3" s="149"/>
      <c r="E3" s="149"/>
      <c r="F3" s="77" t="str">
        <f>'Информация для раскрытия'!B3</f>
        <v>ноябрь</v>
      </c>
      <c r="G3" s="39" t="str">
        <f>+'[1]2)'!D3</f>
        <v>2018 г.</v>
      </c>
      <c r="H3" s="87"/>
    </row>
    <row r="4" spans="1:8" ht="12" customHeight="1">
      <c r="A4" s="87"/>
      <c r="B4" s="87"/>
      <c r="C4" s="87"/>
      <c r="D4" s="87"/>
      <c r="E4" s="87"/>
      <c r="F4" s="87"/>
      <c r="G4" s="87"/>
      <c r="H4" s="87"/>
    </row>
    <row r="5" spans="1:8">
      <c r="A5" s="140" t="s">
        <v>3</v>
      </c>
      <c r="B5" s="140"/>
      <c r="C5" s="140"/>
      <c r="D5" s="140"/>
      <c r="E5" s="140"/>
      <c r="F5" s="140"/>
      <c r="G5" s="140"/>
      <c r="H5" s="140"/>
    </row>
    <row r="6" spans="1:8" ht="90" customHeight="1">
      <c r="A6" s="141" t="s">
        <v>4</v>
      </c>
      <c r="B6" s="141" t="s">
        <v>5</v>
      </c>
      <c r="C6" s="141" t="s">
        <v>6</v>
      </c>
      <c r="D6" s="143" t="s">
        <v>7</v>
      </c>
      <c r="E6" s="144"/>
      <c r="F6" s="145" t="s">
        <v>8</v>
      </c>
      <c r="G6" s="146"/>
      <c r="H6" s="147" t="s">
        <v>9</v>
      </c>
    </row>
    <row r="7" spans="1:8" ht="75.75" customHeight="1">
      <c r="A7" s="142"/>
      <c r="B7" s="142"/>
      <c r="C7" s="142"/>
      <c r="D7" s="40" t="s">
        <v>10</v>
      </c>
      <c r="E7" s="40" t="s">
        <v>11</v>
      </c>
      <c r="F7" s="41" t="s">
        <v>12</v>
      </c>
      <c r="G7" s="41" t="s">
        <v>13</v>
      </c>
      <c r="H7" s="148"/>
    </row>
    <row r="8" spans="1:8" ht="20.100000000000001" customHeight="1">
      <c r="A8" s="42">
        <v>1</v>
      </c>
      <c r="B8" s="42" t="s">
        <v>143</v>
      </c>
      <c r="C8" s="42" t="s">
        <v>14</v>
      </c>
      <c r="D8" s="42">
        <v>10</v>
      </c>
      <c r="E8" s="43">
        <v>10</v>
      </c>
      <c r="F8" s="44">
        <v>10.3</v>
      </c>
      <c r="G8" s="44">
        <v>10.3</v>
      </c>
      <c r="H8" s="44">
        <v>10.3</v>
      </c>
    </row>
    <row r="9" spans="1:8" ht="20.100000000000001" customHeight="1">
      <c r="A9" s="42">
        <v>2</v>
      </c>
      <c r="B9" s="42" t="s">
        <v>119</v>
      </c>
      <c r="C9" s="42" t="s">
        <v>15</v>
      </c>
      <c r="D9" s="42">
        <v>31.5</v>
      </c>
      <c r="E9" s="43">
        <v>40</v>
      </c>
      <c r="F9" s="44">
        <v>48.1</v>
      </c>
      <c r="G9" s="44">
        <v>48.1</v>
      </c>
      <c r="H9" s="44">
        <v>48.1</v>
      </c>
    </row>
    <row r="10" spans="1:8" ht="20.100000000000001" customHeight="1">
      <c r="A10" s="42">
        <v>3</v>
      </c>
      <c r="B10" s="42" t="s">
        <v>120</v>
      </c>
      <c r="C10" s="42" t="s">
        <v>16</v>
      </c>
      <c r="D10" s="42">
        <v>80</v>
      </c>
      <c r="E10" s="45">
        <v>63</v>
      </c>
      <c r="F10" s="44">
        <v>109.5</v>
      </c>
      <c r="G10" s="44">
        <v>109.5</v>
      </c>
      <c r="H10" s="44">
        <v>109.5</v>
      </c>
    </row>
    <row r="11" spans="1:8">
      <c r="A11" s="46"/>
      <c r="B11" s="46"/>
      <c r="C11" s="46"/>
      <c r="D11" s="46"/>
      <c r="E11" s="47"/>
      <c r="F11" s="48"/>
      <c r="G11" s="46"/>
      <c r="H11" s="46"/>
    </row>
  </sheetData>
  <mergeCells count="10">
    <mergeCell ref="G1:H1"/>
    <mergeCell ref="A2:H2"/>
    <mergeCell ref="A5:H5"/>
    <mergeCell ref="A6:A7"/>
    <mergeCell ref="B6:B7"/>
    <mergeCell ref="C6:C7"/>
    <mergeCell ref="D6:E6"/>
    <mergeCell ref="F6:G6"/>
    <mergeCell ref="H6:H7"/>
    <mergeCell ref="A3:E3"/>
  </mergeCells>
  <phoneticPr fontId="0" type="noConversion"/>
  <hyperlinks>
    <hyperlink ref="G1" location="'Информация для раскрытия'!A1" display="На главную"/>
  </hyperlinks>
  <pageMargins left="0.98425196850393704" right="0.39370078740157483" top="0.78740157480314965" bottom="0.78740157480314965" header="0.51181102362204722" footer="0.51181102362204722"/>
  <pageSetup paperSize="9" scale="71" orientation="portrait" r:id="rId1"/>
  <headerFooter alignWithMargins="0"/>
</worksheet>
</file>

<file path=xl/worksheets/sheet5.xml><?xml version="1.0" encoding="utf-8"?>
<worksheet xmlns="http://schemas.openxmlformats.org/spreadsheetml/2006/main" xmlns:r="http://schemas.openxmlformats.org/officeDocument/2006/relationships">
  <dimension ref="A1:M23"/>
  <sheetViews>
    <sheetView showGridLines="0" view="pageBreakPreview" zoomScaleSheetLayoutView="100" workbookViewId="0">
      <selection activeCell="A13" sqref="A13:L13"/>
    </sheetView>
  </sheetViews>
  <sheetFormatPr defaultRowHeight="15"/>
  <cols>
    <col min="1" max="1" width="9.140625" style="4" customWidth="1"/>
    <col min="2" max="2" width="9.140625" style="4"/>
    <col min="3" max="3" width="4.7109375" style="4" customWidth="1"/>
    <col min="4" max="4" width="3.5703125" style="4" customWidth="1"/>
    <col min="5" max="5" width="12.5703125" style="4" customWidth="1"/>
    <col min="6" max="7" width="9.140625" style="4"/>
    <col min="8" max="9" width="12.7109375" style="4" customWidth="1"/>
    <col min="10" max="10" width="10.7109375" style="4" customWidth="1"/>
    <col min="11" max="11" width="11.140625" style="4" customWidth="1"/>
    <col min="12" max="12" width="30.5703125" style="4" customWidth="1"/>
    <col min="13" max="16384" width="9.140625" style="4"/>
  </cols>
  <sheetData>
    <row r="1" spans="1:12">
      <c r="K1" s="122" t="s">
        <v>117</v>
      </c>
      <c r="L1" s="122"/>
    </row>
    <row r="2" spans="1:12" ht="19.5" customHeight="1">
      <c r="A2" s="153" t="s">
        <v>114</v>
      </c>
      <c r="B2" s="153"/>
      <c r="C2" s="153"/>
      <c r="D2" s="153"/>
      <c r="E2" s="153"/>
      <c r="F2" s="153"/>
      <c r="G2" s="153"/>
      <c r="H2" s="153"/>
      <c r="I2" s="153"/>
      <c r="J2" s="153"/>
      <c r="K2" s="153"/>
      <c r="L2" s="153"/>
    </row>
    <row r="3" spans="1:12" ht="15" customHeight="1">
      <c r="A3" s="154"/>
      <c r="B3" s="154"/>
      <c r="C3" s="154"/>
      <c r="D3" s="154"/>
      <c r="E3" s="154"/>
      <c r="F3" s="154"/>
      <c r="G3" s="154"/>
      <c r="H3" s="154"/>
      <c r="I3" s="154"/>
      <c r="J3" s="154"/>
      <c r="K3" s="154"/>
      <c r="L3" s="154"/>
    </row>
    <row r="4" spans="1:12" ht="15" customHeight="1">
      <c r="A4" s="155" t="s">
        <v>30</v>
      </c>
      <c r="B4" s="155"/>
      <c r="C4" s="155"/>
      <c r="D4" s="155"/>
      <c r="E4" s="155"/>
      <c r="F4" s="155"/>
      <c r="G4" s="155"/>
      <c r="H4" s="155"/>
      <c r="I4" s="155"/>
      <c r="J4" s="155"/>
      <c r="K4" s="155"/>
      <c r="L4" s="155"/>
    </row>
    <row r="5" spans="1:12" s="37" customFormat="1" ht="15" customHeight="1">
      <c r="A5" s="156" t="s">
        <v>58</v>
      </c>
      <c r="B5" s="156"/>
      <c r="C5" s="156"/>
      <c r="D5" s="156"/>
      <c r="E5" s="156"/>
      <c r="F5" s="156"/>
      <c r="G5" s="156"/>
      <c r="H5" s="156"/>
      <c r="I5" s="156"/>
      <c r="J5" s="156"/>
      <c r="K5" s="156"/>
      <c r="L5" s="156"/>
    </row>
    <row r="6" spans="1:12" ht="96" customHeight="1">
      <c r="A6" s="157" t="s">
        <v>59</v>
      </c>
      <c r="B6" s="157"/>
      <c r="C6" s="157"/>
      <c r="D6" s="157"/>
      <c r="E6" s="157"/>
      <c r="F6" s="157"/>
      <c r="G6" s="157"/>
      <c r="H6" s="157"/>
      <c r="I6" s="157"/>
      <c r="J6" s="157"/>
      <c r="K6" s="157"/>
      <c r="L6" s="157"/>
    </row>
    <row r="7" spans="1:12" ht="30" customHeight="1">
      <c r="A7" s="157" t="s">
        <v>60</v>
      </c>
      <c r="B7" s="157"/>
      <c r="C7" s="157"/>
      <c r="D7" s="157"/>
      <c r="E7" s="157"/>
      <c r="F7" s="157"/>
      <c r="G7" s="157"/>
      <c r="H7" s="157"/>
      <c r="I7" s="157"/>
      <c r="J7" s="157"/>
      <c r="K7" s="157"/>
      <c r="L7" s="157"/>
    </row>
    <row r="8" spans="1:12" ht="30" customHeight="1">
      <c r="A8" s="157" t="s">
        <v>67</v>
      </c>
      <c r="B8" s="157"/>
      <c r="C8" s="157"/>
      <c r="D8" s="157"/>
      <c r="E8" s="157"/>
      <c r="F8" s="157"/>
      <c r="G8" s="157"/>
      <c r="H8" s="157"/>
      <c r="I8" s="157"/>
      <c r="J8" s="157"/>
      <c r="K8" s="157"/>
      <c r="L8" s="157"/>
    </row>
    <row r="9" spans="1:12" ht="15" customHeight="1">
      <c r="A9" s="89"/>
      <c r="B9" s="49"/>
      <c r="C9" s="49"/>
      <c r="D9" s="49"/>
      <c r="E9" s="49"/>
      <c r="F9" s="49"/>
      <c r="G9" s="49"/>
      <c r="H9" s="49"/>
      <c r="I9" s="49"/>
      <c r="J9" s="49"/>
      <c r="K9" s="49"/>
      <c r="L9" s="49"/>
    </row>
    <row r="10" spans="1:12" ht="15" customHeight="1">
      <c r="A10" s="155" t="s">
        <v>31</v>
      </c>
      <c r="B10" s="155"/>
      <c r="C10" s="155"/>
      <c r="D10" s="155"/>
      <c r="E10" s="155"/>
      <c r="F10" s="155"/>
      <c r="G10" s="155"/>
      <c r="H10" s="155"/>
      <c r="I10" s="155"/>
      <c r="J10" s="155"/>
      <c r="K10" s="155"/>
      <c r="L10" s="155"/>
    </row>
    <row r="11" spans="1:12" ht="64.5" customHeight="1">
      <c r="A11" s="151" t="s">
        <v>52</v>
      </c>
      <c r="B11" s="151"/>
      <c r="C11" s="151"/>
      <c r="D11" s="151"/>
      <c r="E11" s="151"/>
      <c r="F11" s="151"/>
      <c r="G11" s="151"/>
      <c r="H11" s="151"/>
      <c r="I11" s="151"/>
      <c r="J11" s="151"/>
      <c r="K11" s="151"/>
      <c r="L11" s="151"/>
    </row>
    <row r="12" spans="1:12" ht="45.75" customHeight="1">
      <c r="A12" s="151" t="s">
        <v>32</v>
      </c>
      <c r="B12" s="151"/>
      <c r="C12" s="151"/>
      <c r="D12" s="151"/>
      <c r="E12" s="151"/>
      <c r="F12" s="151"/>
      <c r="G12" s="151"/>
      <c r="H12" s="151"/>
      <c r="I12" s="151"/>
      <c r="J12" s="151"/>
      <c r="K12" s="151"/>
      <c r="L12" s="151"/>
    </row>
    <row r="13" spans="1:12" ht="18" customHeight="1">
      <c r="A13" s="152" t="s">
        <v>53</v>
      </c>
      <c r="B13" s="152"/>
      <c r="C13" s="152"/>
      <c r="D13" s="152"/>
      <c r="E13" s="152"/>
      <c r="F13" s="152"/>
      <c r="G13" s="152"/>
      <c r="H13" s="152"/>
      <c r="I13" s="152"/>
      <c r="J13" s="152"/>
      <c r="K13" s="152"/>
      <c r="L13" s="152"/>
    </row>
    <row r="14" spans="1:12" ht="48.75" customHeight="1">
      <c r="A14" s="151" t="s">
        <v>54</v>
      </c>
      <c r="B14" s="151"/>
      <c r="C14" s="151"/>
      <c r="D14" s="151"/>
      <c r="E14" s="151"/>
      <c r="F14" s="151"/>
      <c r="G14" s="151"/>
      <c r="H14" s="151"/>
      <c r="I14" s="151"/>
      <c r="J14" s="151"/>
      <c r="K14" s="151"/>
      <c r="L14" s="151"/>
    </row>
    <row r="15" spans="1:12" ht="45" customHeight="1">
      <c r="A15" s="151" t="s">
        <v>55</v>
      </c>
      <c r="B15" s="151"/>
      <c r="C15" s="151"/>
      <c r="D15" s="151"/>
      <c r="E15" s="151"/>
      <c r="F15" s="151"/>
      <c r="G15" s="151"/>
      <c r="H15" s="151"/>
      <c r="I15" s="151"/>
      <c r="J15" s="151"/>
      <c r="K15" s="151"/>
      <c r="L15" s="151"/>
    </row>
    <row r="16" spans="1:12">
      <c r="A16" s="151" t="s">
        <v>56</v>
      </c>
      <c r="B16" s="151"/>
      <c r="C16" s="151"/>
      <c r="D16" s="151"/>
      <c r="E16" s="151"/>
      <c r="F16" s="151"/>
      <c r="G16" s="151"/>
      <c r="H16" s="151"/>
      <c r="I16" s="151"/>
      <c r="J16" s="151"/>
      <c r="K16" s="151"/>
      <c r="L16" s="151"/>
    </row>
    <row r="17" spans="1:13" ht="62.25" customHeight="1">
      <c r="A17" s="158" t="s">
        <v>68</v>
      </c>
      <c r="B17" s="151"/>
      <c r="C17" s="151"/>
      <c r="D17" s="151"/>
      <c r="E17" s="151"/>
      <c r="F17" s="151"/>
      <c r="G17" s="151"/>
      <c r="H17" s="151"/>
      <c r="I17" s="151"/>
      <c r="J17" s="151"/>
      <c r="K17" s="151"/>
      <c r="L17" s="151"/>
    </row>
    <row r="18" spans="1:13" ht="33" customHeight="1">
      <c r="A18" s="151" t="s">
        <v>57</v>
      </c>
      <c r="B18" s="151"/>
      <c r="C18" s="151"/>
      <c r="D18" s="151"/>
      <c r="E18" s="151"/>
      <c r="F18" s="151"/>
      <c r="G18" s="151"/>
      <c r="H18" s="151"/>
      <c r="I18" s="151"/>
      <c r="J18" s="151"/>
      <c r="K18" s="151"/>
      <c r="L18" s="151"/>
    </row>
    <row r="19" spans="1:13" ht="46.5" customHeight="1">
      <c r="A19" s="151" t="s">
        <v>69</v>
      </c>
      <c r="B19" s="151"/>
      <c r="C19" s="151"/>
      <c r="D19" s="151"/>
      <c r="E19" s="151"/>
      <c r="F19" s="151"/>
      <c r="G19" s="151"/>
      <c r="H19" s="151"/>
      <c r="I19" s="151"/>
      <c r="J19" s="151"/>
      <c r="K19" s="151"/>
      <c r="L19" s="151"/>
    </row>
    <row r="20" spans="1:13" ht="15" customHeight="1">
      <c r="A20" s="154"/>
      <c r="B20" s="154"/>
      <c r="C20" s="154"/>
      <c r="D20" s="154"/>
      <c r="E20" s="154"/>
      <c r="F20" s="154"/>
      <c r="G20" s="154"/>
      <c r="H20" s="154"/>
      <c r="I20" s="154"/>
      <c r="J20" s="154"/>
      <c r="K20" s="154"/>
      <c r="L20" s="154"/>
    </row>
    <row r="21" spans="1:13" ht="30" customHeight="1">
      <c r="A21" s="150" t="s">
        <v>124</v>
      </c>
      <c r="B21" s="150"/>
      <c r="C21" s="150"/>
      <c r="D21" s="150"/>
      <c r="E21" s="150"/>
      <c r="F21" s="150"/>
      <c r="G21" s="150"/>
      <c r="H21" s="150"/>
      <c r="I21" s="150"/>
      <c r="J21" s="150"/>
      <c r="K21" s="150"/>
      <c r="L21" s="72" t="s">
        <v>122</v>
      </c>
      <c r="M21" s="72"/>
    </row>
    <row r="23" spans="1:13" ht="30" customHeight="1">
      <c r="A23" s="150" t="s">
        <v>125</v>
      </c>
      <c r="B23" s="150"/>
      <c r="C23" s="150"/>
      <c r="D23" s="150"/>
      <c r="E23" s="150"/>
      <c r="F23" s="150"/>
      <c r="G23" s="150"/>
      <c r="H23" s="150"/>
      <c r="I23" s="150"/>
      <c r="J23" s="150"/>
      <c r="K23" s="150"/>
      <c r="L23" s="72" t="s">
        <v>122</v>
      </c>
      <c r="M23" s="72"/>
    </row>
  </sheetData>
  <mergeCells count="21">
    <mergeCell ref="A20:L20"/>
    <mergeCell ref="A19:L19"/>
    <mergeCell ref="A18:L18"/>
    <mergeCell ref="A16:L16"/>
    <mergeCell ref="A17:L17"/>
    <mergeCell ref="A23:K23"/>
    <mergeCell ref="A14:L14"/>
    <mergeCell ref="A15:L15"/>
    <mergeCell ref="K1:L1"/>
    <mergeCell ref="A11:L11"/>
    <mergeCell ref="A12:L12"/>
    <mergeCell ref="A13:L13"/>
    <mergeCell ref="A2:L2"/>
    <mergeCell ref="A3:L3"/>
    <mergeCell ref="A10:L10"/>
    <mergeCell ref="A5:L5"/>
    <mergeCell ref="A6:L6"/>
    <mergeCell ref="A7:L7"/>
    <mergeCell ref="A8:L8"/>
    <mergeCell ref="A4:L4"/>
    <mergeCell ref="A21:K21"/>
  </mergeCells>
  <hyperlinks>
    <hyperlink ref="K1" location="'Информация для раскрытия'!A1" display="На главную"/>
    <hyperlink ref="L21" r:id="rId1"/>
    <hyperlink ref="L23" r:id="rId2"/>
  </hyperlinks>
  <pageMargins left="0.78740157480314965" right="0.39370078740157483" top="0.98425196850393704" bottom="0.78740157480314965" header="0.31496062992125984" footer="0.31496062992125984"/>
  <pageSetup paperSize="9" orientation="landscape" r:id="rId3"/>
</worksheet>
</file>

<file path=xl/worksheets/sheet6.xml><?xml version="1.0" encoding="utf-8"?>
<worksheet xmlns="http://schemas.openxmlformats.org/spreadsheetml/2006/main" xmlns:r="http://schemas.openxmlformats.org/officeDocument/2006/relationships">
  <sheetPr>
    <pageSetUpPr fitToPage="1"/>
  </sheetPr>
  <dimension ref="A1:H27"/>
  <sheetViews>
    <sheetView showGridLines="0" view="pageBreakPreview" topLeftCell="A19" zoomScaleSheetLayoutView="100" workbookViewId="0">
      <selection activeCell="C20" sqref="C20"/>
    </sheetView>
  </sheetViews>
  <sheetFormatPr defaultRowHeight="15"/>
  <cols>
    <col min="1" max="1" width="4.42578125" style="4" customWidth="1"/>
    <col min="2" max="2" width="64.7109375" style="4" customWidth="1"/>
    <col min="3" max="3" width="7.5703125" style="4" customWidth="1"/>
    <col min="4" max="4" width="13.28515625" style="4" customWidth="1"/>
    <col min="5" max="5" width="42.5703125" style="4" customWidth="1"/>
    <col min="6" max="16384" width="9.140625" style="4"/>
  </cols>
  <sheetData>
    <row r="1" spans="1:8">
      <c r="D1" s="122" t="s">
        <v>117</v>
      </c>
      <c r="E1" s="122"/>
    </row>
    <row r="2" spans="1:8" ht="15" customHeight="1">
      <c r="A2" s="139" t="s">
        <v>41</v>
      </c>
      <c r="B2" s="139"/>
      <c r="C2" s="139"/>
      <c r="D2" s="139"/>
      <c r="E2" s="139"/>
      <c r="F2" s="50"/>
      <c r="G2" s="50"/>
      <c r="H2" s="50"/>
    </row>
    <row r="3" spans="1:8" ht="15" customHeight="1">
      <c r="A3" s="149" t="s">
        <v>40</v>
      </c>
      <c r="B3" s="149"/>
      <c r="C3" s="149"/>
      <c r="D3" s="77" t="str">
        <f>'Информация для раскрытия'!B3</f>
        <v>ноябрь</v>
      </c>
      <c r="E3" s="39" t="str">
        <f>+'[1]3)'!G3</f>
        <v>2018 г.</v>
      </c>
      <c r="F3" s="50"/>
      <c r="G3" s="50"/>
      <c r="H3" s="50"/>
    </row>
    <row r="4" spans="1:8" ht="9.75" customHeight="1">
      <c r="A4" s="88"/>
      <c r="B4" s="88"/>
      <c r="C4" s="88"/>
      <c r="D4" s="68"/>
      <c r="E4" s="39"/>
      <c r="F4" s="50"/>
      <c r="G4" s="50"/>
      <c r="H4" s="50"/>
    </row>
    <row r="5" spans="1:8" ht="16.5" customHeight="1">
      <c r="A5" s="141" t="s">
        <v>4</v>
      </c>
      <c r="B5" s="141" t="s">
        <v>5</v>
      </c>
      <c r="C5" s="141" t="s">
        <v>25</v>
      </c>
      <c r="D5" s="160" t="s">
        <v>35</v>
      </c>
      <c r="E5" s="160"/>
    </row>
    <row r="6" spans="1:8" ht="18" customHeight="1">
      <c r="A6" s="142"/>
      <c r="B6" s="142"/>
      <c r="C6" s="142"/>
      <c r="D6" s="160"/>
      <c r="E6" s="160"/>
    </row>
    <row r="7" spans="1:8">
      <c r="A7" s="51">
        <v>1</v>
      </c>
      <c r="B7" s="52" t="s">
        <v>46</v>
      </c>
      <c r="C7" s="53">
        <f>+C8+C9+C10</f>
        <v>0</v>
      </c>
      <c r="D7" s="161"/>
      <c r="E7" s="161"/>
    </row>
    <row r="8" spans="1:8">
      <c r="A8" s="54" t="s">
        <v>48</v>
      </c>
      <c r="B8" s="55" t="s">
        <v>73</v>
      </c>
      <c r="C8" s="56">
        <v>0</v>
      </c>
      <c r="D8" s="162"/>
      <c r="E8" s="162"/>
    </row>
    <row r="9" spans="1:8" ht="15" customHeight="1">
      <c r="A9" s="54" t="s">
        <v>49</v>
      </c>
      <c r="B9" s="55" t="s">
        <v>51</v>
      </c>
      <c r="C9" s="56">
        <v>0</v>
      </c>
      <c r="D9" s="162"/>
      <c r="E9" s="162"/>
    </row>
    <row r="10" spans="1:8" ht="33" customHeight="1">
      <c r="A10" s="54" t="s">
        <v>50</v>
      </c>
      <c r="B10" s="55" t="s">
        <v>47</v>
      </c>
      <c r="C10" s="56">
        <v>0</v>
      </c>
      <c r="D10" s="162"/>
      <c r="E10" s="162"/>
    </row>
    <row r="11" spans="1:8">
      <c r="A11" s="51">
        <v>2</v>
      </c>
      <c r="B11" s="52" t="s">
        <v>92</v>
      </c>
      <c r="C11" s="53">
        <f>+C12+C13+C14</f>
        <v>0</v>
      </c>
      <c r="D11" s="161"/>
      <c r="E11" s="161"/>
    </row>
    <row r="12" spans="1:8">
      <c r="A12" s="54" t="s">
        <v>70</v>
      </c>
      <c r="B12" s="55" t="s">
        <v>73</v>
      </c>
      <c r="C12" s="56">
        <v>0</v>
      </c>
      <c r="D12" s="162"/>
      <c r="E12" s="162"/>
    </row>
    <row r="13" spans="1:8" ht="15" customHeight="1">
      <c r="A13" s="54" t="s">
        <v>71</v>
      </c>
      <c r="B13" s="55" t="s">
        <v>51</v>
      </c>
      <c r="C13" s="56">
        <v>0</v>
      </c>
      <c r="D13" s="162"/>
      <c r="E13" s="162"/>
    </row>
    <row r="14" spans="1:8" ht="30" customHeight="1">
      <c r="A14" s="54" t="s">
        <v>72</v>
      </c>
      <c r="B14" s="55" t="s">
        <v>47</v>
      </c>
      <c r="C14" s="56">
        <v>0</v>
      </c>
      <c r="D14" s="162"/>
      <c r="E14" s="162"/>
    </row>
    <row r="15" spans="1:8">
      <c r="A15" s="51">
        <v>3</v>
      </c>
      <c r="B15" s="52" t="s">
        <v>87</v>
      </c>
      <c r="C15" s="53">
        <f>+C16+C17+C18</f>
        <v>0</v>
      </c>
      <c r="D15" s="161"/>
      <c r="E15" s="161"/>
    </row>
    <row r="16" spans="1:8" ht="33" customHeight="1">
      <c r="A16" s="54" t="s">
        <v>74</v>
      </c>
      <c r="B16" s="55" t="s">
        <v>73</v>
      </c>
      <c r="C16" s="56">
        <v>0</v>
      </c>
      <c r="D16" s="162"/>
      <c r="E16" s="162"/>
    </row>
    <row r="17" spans="1:5" ht="30">
      <c r="A17" s="54" t="s">
        <v>75</v>
      </c>
      <c r="B17" s="55" t="s">
        <v>51</v>
      </c>
      <c r="C17" s="56">
        <v>0</v>
      </c>
      <c r="D17" s="162"/>
      <c r="E17" s="162"/>
    </row>
    <row r="18" spans="1:5" ht="45">
      <c r="A18" s="54" t="s">
        <v>76</v>
      </c>
      <c r="B18" s="55" t="s">
        <v>47</v>
      </c>
      <c r="C18" s="56">
        <v>0</v>
      </c>
      <c r="D18" s="162"/>
      <c r="E18" s="162"/>
    </row>
    <row r="19" spans="1:5" s="37" customFormat="1">
      <c r="A19" s="51">
        <v>4</v>
      </c>
      <c r="B19" s="52" t="s">
        <v>78</v>
      </c>
      <c r="C19" s="53">
        <f>+C20+C21+C22</f>
        <v>0</v>
      </c>
      <c r="D19" s="161"/>
      <c r="E19" s="161"/>
    </row>
    <row r="20" spans="1:5">
      <c r="A20" s="54" t="s">
        <v>93</v>
      </c>
      <c r="B20" s="55" t="s">
        <v>73</v>
      </c>
      <c r="C20" s="56">
        <v>0</v>
      </c>
      <c r="D20" s="162"/>
      <c r="E20" s="162"/>
    </row>
    <row r="21" spans="1:5" ht="30">
      <c r="A21" s="54" t="s">
        <v>94</v>
      </c>
      <c r="B21" s="55" t="s">
        <v>51</v>
      </c>
      <c r="C21" s="56">
        <v>0</v>
      </c>
      <c r="D21" s="162"/>
      <c r="E21" s="162"/>
    </row>
    <row r="22" spans="1:5" ht="45">
      <c r="A22" s="54" t="s">
        <v>95</v>
      </c>
      <c r="B22" s="55" t="s">
        <v>47</v>
      </c>
      <c r="C22" s="56">
        <v>0</v>
      </c>
      <c r="D22" s="162"/>
      <c r="E22" s="162"/>
    </row>
    <row r="23" spans="1:5" s="37" customFormat="1">
      <c r="A23" s="51">
        <v>5</v>
      </c>
      <c r="B23" s="52" t="s">
        <v>77</v>
      </c>
      <c r="C23" s="53">
        <f>+C24+C25+C26</f>
        <v>0</v>
      </c>
      <c r="D23" s="161"/>
      <c r="E23" s="161"/>
    </row>
    <row r="24" spans="1:5">
      <c r="A24" s="54" t="s">
        <v>96</v>
      </c>
      <c r="B24" s="55" t="s">
        <v>73</v>
      </c>
      <c r="C24" s="56">
        <v>0</v>
      </c>
      <c r="D24" s="162"/>
      <c r="E24" s="162"/>
    </row>
    <row r="25" spans="1:5" ht="30">
      <c r="A25" s="54" t="s">
        <v>97</v>
      </c>
      <c r="B25" s="55" t="s">
        <v>51</v>
      </c>
      <c r="C25" s="56">
        <v>0</v>
      </c>
      <c r="D25" s="162"/>
      <c r="E25" s="162"/>
    </row>
    <row r="26" spans="1:5" ht="45">
      <c r="A26" s="54" t="s">
        <v>98</v>
      </c>
      <c r="B26" s="55" t="s">
        <v>47</v>
      </c>
      <c r="C26" s="56">
        <v>0</v>
      </c>
      <c r="D26" s="163"/>
      <c r="E26" s="164"/>
    </row>
    <row r="27" spans="1:5" s="57" customFormat="1" ht="15" customHeight="1">
      <c r="A27" s="159" t="s">
        <v>118</v>
      </c>
      <c r="B27" s="159"/>
      <c r="C27" s="159"/>
      <c r="D27" s="159"/>
      <c r="E27" s="159"/>
    </row>
  </sheetData>
  <mergeCells count="28">
    <mergeCell ref="D21:E21"/>
    <mergeCell ref="D23:E23"/>
    <mergeCell ref="A2:E2"/>
    <mergeCell ref="A3:C3"/>
    <mergeCell ref="D15:E15"/>
    <mergeCell ref="D16:E16"/>
    <mergeCell ref="D17:E17"/>
    <mergeCell ref="D18:E18"/>
    <mergeCell ref="D11:E11"/>
    <mergeCell ref="D12:E12"/>
    <mergeCell ref="D13:E13"/>
    <mergeCell ref="D14:E14"/>
    <mergeCell ref="D1:E1"/>
    <mergeCell ref="A27:E27"/>
    <mergeCell ref="A5:A6"/>
    <mergeCell ref="B5:B6"/>
    <mergeCell ref="C5:C6"/>
    <mergeCell ref="D5:E6"/>
    <mergeCell ref="D7:E7"/>
    <mergeCell ref="D8:E8"/>
    <mergeCell ref="D9:E9"/>
    <mergeCell ref="D10:E10"/>
    <mergeCell ref="D20:E20"/>
    <mergeCell ref="D22:E22"/>
    <mergeCell ref="D19:E19"/>
    <mergeCell ref="D24:E24"/>
    <mergeCell ref="D25:E25"/>
    <mergeCell ref="D26:E26"/>
  </mergeCells>
  <hyperlinks>
    <hyperlink ref="D1" location="'Информация для раскрытия'!A1" display="На главную"/>
  </hyperlinks>
  <pageMargins left="0.98425196850393704" right="0.39370078740157483" top="0.78740157480314965" bottom="0.78740157480314965" header="0" footer="0"/>
  <pageSetup paperSize="9" scale="79" orientation="landscape" r:id="rId1"/>
</worksheet>
</file>

<file path=xl/worksheets/sheet7.xml><?xml version="1.0" encoding="utf-8"?>
<worksheet xmlns="http://schemas.openxmlformats.org/spreadsheetml/2006/main" xmlns:r="http://schemas.openxmlformats.org/officeDocument/2006/relationships">
  <sheetPr>
    <pageSetUpPr fitToPage="1"/>
  </sheetPr>
  <dimension ref="A1:J12"/>
  <sheetViews>
    <sheetView showGridLines="0" view="pageBreakPreview" zoomScaleSheetLayoutView="100" workbookViewId="0">
      <selection activeCell="C10" sqref="C10"/>
    </sheetView>
  </sheetViews>
  <sheetFormatPr defaultColWidth="8.7109375" defaultRowHeight="11.45" customHeight="1"/>
  <cols>
    <col min="1" max="1" width="52.5703125" style="12" customWidth="1"/>
    <col min="2" max="2" width="13.42578125" style="12" customWidth="1"/>
    <col min="3" max="3" width="14.7109375" style="12" customWidth="1"/>
    <col min="4" max="4" width="16.7109375" style="12" customWidth="1"/>
    <col min="5" max="5" width="17.5703125" style="4" customWidth="1"/>
    <col min="6" max="6" width="16.85546875" style="4" customWidth="1"/>
    <col min="7" max="16384" width="8.7109375" style="4"/>
  </cols>
  <sheetData>
    <row r="1" spans="1:10" ht="17.25" customHeight="1">
      <c r="E1" s="122" t="s">
        <v>117</v>
      </c>
      <c r="F1" s="122"/>
    </row>
    <row r="2" spans="1:10" s="12" customFormat="1" ht="20.100000000000001" customHeight="1">
      <c r="A2" s="167" t="s">
        <v>44</v>
      </c>
      <c r="B2" s="167"/>
      <c r="C2" s="167"/>
      <c r="D2" s="167"/>
      <c r="E2" s="167"/>
      <c r="F2" s="167"/>
    </row>
    <row r="3" spans="1:10" s="12" customFormat="1" ht="20.100000000000001" customHeight="1">
      <c r="A3" s="63" t="s">
        <v>45</v>
      </c>
      <c r="B3" s="78" t="str">
        <f>+'5)'!D3</f>
        <v>ноябрь</v>
      </c>
      <c r="C3" s="64" t="str">
        <f>+'5)'!$E$3</f>
        <v>2018 г.</v>
      </c>
      <c r="D3" s="65" t="s">
        <v>62</v>
      </c>
      <c r="E3" s="67"/>
      <c r="J3" s="67" t="s">
        <v>62</v>
      </c>
    </row>
    <row r="4" spans="1:10" ht="18" customHeight="1"/>
    <row r="5" spans="1:10" ht="20.100000000000001" customHeight="1">
      <c r="A5" s="58" t="s">
        <v>103</v>
      </c>
      <c r="B5" s="166" t="s">
        <v>65</v>
      </c>
      <c r="C5" s="166" t="s">
        <v>88</v>
      </c>
      <c r="D5" s="166" t="s">
        <v>61</v>
      </c>
      <c r="E5" s="165" t="s">
        <v>126</v>
      </c>
      <c r="F5" s="165" t="s">
        <v>127</v>
      </c>
    </row>
    <row r="6" spans="1:10" ht="20.100000000000001" customHeight="1">
      <c r="A6" s="58" t="s">
        <v>42</v>
      </c>
      <c r="B6" s="166"/>
      <c r="C6" s="166"/>
      <c r="D6" s="166"/>
      <c r="E6" s="166"/>
      <c r="F6" s="166"/>
    </row>
    <row r="7" spans="1:10" ht="20.100000000000001" customHeight="1">
      <c r="A7" s="58" t="s">
        <v>101</v>
      </c>
      <c r="B7" s="166"/>
      <c r="C7" s="166"/>
      <c r="D7" s="166"/>
      <c r="E7" s="166"/>
      <c r="F7" s="166"/>
    </row>
    <row r="8" spans="1:10" ht="20.100000000000001" customHeight="1">
      <c r="A8" s="70" t="s">
        <v>104</v>
      </c>
      <c r="B8" s="59"/>
      <c r="C8" s="60"/>
      <c r="D8" s="61"/>
      <c r="E8" s="61"/>
      <c r="F8" s="61"/>
    </row>
    <row r="9" spans="1:10" ht="20.100000000000001" customHeight="1">
      <c r="A9" s="66" t="s">
        <v>43</v>
      </c>
      <c r="B9" s="59"/>
      <c r="C9" s="60"/>
      <c r="D9" s="61"/>
      <c r="E9" s="61"/>
      <c r="F9" s="61"/>
    </row>
    <row r="10" spans="1:10" ht="20.100000000000001" customHeight="1">
      <c r="A10" s="62" t="str">
        <f>CONCATENATE(B3,D3,C3)</f>
        <v>ноябрь_2018 г.</v>
      </c>
      <c r="B10" s="90">
        <v>184307</v>
      </c>
      <c r="C10" s="103">
        <f>D10/B10</f>
        <v>2.0433500084098815</v>
      </c>
      <c r="D10" s="91">
        <v>376603.71</v>
      </c>
      <c r="E10" s="91">
        <v>67788.67</v>
      </c>
      <c r="F10" s="91">
        <f>D10+E10</f>
        <v>444392.38</v>
      </c>
    </row>
    <row r="12" spans="1:10" ht="17.25" customHeight="1">
      <c r="A12" s="168" t="s">
        <v>100</v>
      </c>
      <c r="B12" s="168"/>
      <c r="C12" s="168"/>
      <c r="D12" s="168"/>
      <c r="E12" s="168"/>
      <c r="F12" s="168"/>
    </row>
  </sheetData>
  <mergeCells count="8">
    <mergeCell ref="E5:E7"/>
    <mergeCell ref="F5:F7"/>
    <mergeCell ref="E1:F1"/>
    <mergeCell ref="A2:F2"/>
    <mergeCell ref="A12:F12"/>
    <mergeCell ref="C5:C7"/>
    <mergeCell ref="D5:D7"/>
    <mergeCell ref="B5:B7"/>
  </mergeCells>
  <hyperlinks>
    <hyperlink ref="E1" location="'Информация для раскрытия'!A1" display="На главную"/>
  </hyperlinks>
  <pageMargins left="0.78740157480314965" right="0.39370078740157483" top="0.78740157480314965" bottom="0.78740157480314965" header="0" footer="0"/>
  <pageSetup paperSize="9" orientation="landscape" r:id="rId1"/>
</worksheet>
</file>

<file path=xl/worksheets/sheet8.xml><?xml version="1.0" encoding="utf-8"?>
<worksheet xmlns="http://schemas.openxmlformats.org/spreadsheetml/2006/main" xmlns:r="http://schemas.openxmlformats.org/officeDocument/2006/relationships">
  <sheetPr>
    <pageSetUpPr fitToPage="1"/>
  </sheetPr>
  <dimension ref="A1:L4"/>
  <sheetViews>
    <sheetView showGridLines="0" workbookViewId="0">
      <selection activeCell="F3" sqref="F3"/>
    </sheetView>
  </sheetViews>
  <sheetFormatPr defaultRowHeight="12.75"/>
  <cols>
    <col min="1" max="1" width="15.28515625" customWidth="1"/>
    <col min="2" max="2" width="4.140625" customWidth="1"/>
    <col min="3" max="3" width="5" customWidth="1"/>
    <col min="4" max="4" width="3.42578125" customWidth="1"/>
    <col min="11" max="11" width="15" customWidth="1"/>
    <col min="12" max="12" width="12.42578125" customWidth="1"/>
  </cols>
  <sheetData>
    <row r="1" spans="1:12" ht="41.25" customHeight="1">
      <c r="A1" s="167" t="s">
        <v>130</v>
      </c>
      <c r="B1" s="167"/>
      <c r="C1" s="167"/>
      <c r="D1" s="167"/>
      <c r="E1" s="167"/>
      <c r="F1" s="167"/>
      <c r="G1" s="167"/>
      <c r="H1" s="167"/>
      <c r="I1" s="167"/>
      <c r="J1" s="167"/>
      <c r="K1" s="169" t="s">
        <v>117</v>
      </c>
      <c r="L1" s="169"/>
    </row>
    <row r="2" spans="1:12" s="12" customFormat="1" ht="20.100000000000001" customHeight="1">
      <c r="D2" s="65" t="s">
        <v>62</v>
      </c>
      <c r="E2" s="63" t="s">
        <v>45</v>
      </c>
      <c r="F2" s="78" t="str">
        <f>+'Информация для раскрытия'!$B$3</f>
        <v>ноябрь</v>
      </c>
      <c r="G2" s="64" t="str">
        <f>+'5)'!$E$3</f>
        <v>2018 г.</v>
      </c>
      <c r="J2" s="67"/>
    </row>
    <row r="4" spans="1:12" ht="27" customHeight="1">
      <c r="A4" s="170" t="s">
        <v>131</v>
      </c>
      <c r="B4" s="170"/>
      <c r="C4" s="170"/>
      <c r="D4" s="170"/>
      <c r="E4" s="170"/>
      <c r="F4" s="170"/>
      <c r="G4" s="170"/>
      <c r="H4" s="170"/>
      <c r="I4" s="170"/>
      <c r="J4" s="170"/>
    </row>
  </sheetData>
  <mergeCells count="3">
    <mergeCell ref="A1:J1"/>
    <mergeCell ref="K1:L1"/>
    <mergeCell ref="A4:J4"/>
  </mergeCells>
  <hyperlinks>
    <hyperlink ref="K1" location="'Информация для раскрытия'!A1" display="На главную"/>
  </hyperlinks>
  <pageMargins left="0.70866141732283472" right="0.70866141732283472" top="0.74803149606299213" bottom="0.74803149606299213" header="0.31496062992125984" footer="0.31496062992125984"/>
  <pageSetup paperSize="9" scale="80" orientation="portrait" r:id="rId1"/>
</worksheet>
</file>

<file path=xl/worksheets/sheet9.xml><?xml version="1.0" encoding="utf-8"?>
<worksheet xmlns="http://schemas.openxmlformats.org/spreadsheetml/2006/main" xmlns:r="http://schemas.openxmlformats.org/officeDocument/2006/relationships">
  <dimension ref="A1:L6"/>
  <sheetViews>
    <sheetView showGridLines="0" workbookViewId="0">
      <selection activeCell="K1" sqref="K1:L1"/>
    </sheetView>
  </sheetViews>
  <sheetFormatPr defaultRowHeight="12.75"/>
  <cols>
    <col min="1" max="16384" width="9.140625" style="80"/>
  </cols>
  <sheetData>
    <row r="1" spans="1:12" ht="87" customHeight="1">
      <c r="A1" s="171" t="s">
        <v>133</v>
      </c>
      <c r="B1" s="171"/>
      <c r="C1" s="171"/>
      <c r="D1" s="171"/>
      <c r="E1" s="171"/>
      <c r="F1" s="171"/>
      <c r="G1" s="171"/>
      <c r="H1" s="171"/>
      <c r="I1" s="171"/>
      <c r="J1" s="171"/>
      <c r="K1" s="172" t="s">
        <v>117</v>
      </c>
      <c r="L1" s="172"/>
    </row>
    <row r="4" spans="1:12" ht="15.75">
      <c r="A4" s="81" t="s">
        <v>135</v>
      </c>
      <c r="B4" s="82" t="s">
        <v>139</v>
      </c>
      <c r="D4" s="173"/>
      <c r="E4" s="173"/>
    </row>
    <row r="6" spans="1:12">
      <c r="A6" s="81" t="s">
        <v>134</v>
      </c>
      <c r="B6" s="82" t="s">
        <v>136</v>
      </c>
    </row>
  </sheetData>
  <mergeCells count="3">
    <mergeCell ref="A1:J1"/>
    <mergeCell ref="K1:L1"/>
    <mergeCell ref="D4:E4"/>
  </mergeCells>
  <hyperlinks>
    <hyperlink ref="K1" location="'Информация для раскрытия'!A1" display="На главную"/>
  </hyperlink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dimension ref="A1"/>
  <sheetViews>
    <sheetView workbookViewId="0"/>
  </sheetViews>
  <sheetFormatPr defaultRowHeight="12.75"/>
  <sheetData/>
  <pageMargins left="0.7" right="0.7" top="0.75" bottom="0.75" header="0.3" footer="0.3"/>
</worksheet>
</file>

<file path=_xmlsignatures/_rels/origin.sigs.rels><?xml version="1.0" encoding="UTF-8" standalone="yes"?>
<Relationships xmlns="http://schemas.openxmlformats.org/package/2006/relationships"><Relationship Id="rId1" Type="http://schemas.openxmlformats.org/package/2006/relationships/digital-signature/signature" Target="sig9.xml"/></Relationships>
</file>

<file path=_xmlsignatures/sig9.xml><?xml version="1.0" encoding="utf-8"?>
<Signature xmlns="http://www.w3.org/2000/09/xmldsig#" Id="idPackageSignature">
  <SignedInfo>
    <CanonicalizationMethod Algorithm="http://www.w3.org/TR/2001/REC-xml-c14n-20010315"/>
    <SignatureMethod Algorithm="urn:ietf:params:xml:ns:cpxmlsec:algorithms:gostr34102001-gostr3411"/>
    <Reference URI="#idPackageObject" Type="http://www.w3.org/2000/09/xmldsig#Object">
      <DigestMethod Algorithm="urn:ietf:params:xml:ns:cpxmlsec:algorithms:gostr3411"/>
      <DigestValue>5Are4OPNx48ZqUVuTHcv5WvU5Z/qLIOca4c8CKocZks=</DigestValue>
    </Reference>
    <Reference URI="#idOfficeObject" Type="http://www.w3.org/2000/09/xmldsig#Object">
      <DigestMethod Algorithm="urn:ietf:params:xml:ns:cpxmlsec:algorithms:gostr3411"/>
      <DigestValue>k02wv5o7yxRHtYKLKL4t6pXbzETDnnYk0bc7lQMTPYo=</DigestValue>
    </Reference>
    <Reference URI="#idValidSigLnImg" Type="http://www.w3.org/2000/09/xmldsig#Object">
      <DigestMethod Algorithm="urn:ietf:params:xml:ns:cpxmlsec:algorithms:gostr3411"/>
      <DigestValue>mn6d65dUgqka0UgSnTjc8L3v7yC1NbVmLRzDMT63fS0=</DigestValue>
    </Reference>
    <Reference URI="#idInvalidSigLnImg" Type="http://www.w3.org/2000/09/xmldsig#Object">
      <DigestMethod Algorithm="urn:ietf:params:xml:ns:cpxmlsec:algorithms:gostr3411"/>
      <DigestValue>B2TVOvufhp/LG+kslJJQWvdVHxOGqOVggJsZlHeT0Z8=</DigestValue>
    </Reference>
  </SignedInfo>
  <SignatureValue>DiYTUEM/BxIC0DdJTg8awWIUTAfm+P2mm04Minf8c6WUDurtJL7QSjk04H4KaGyz
X0C+QkxzPopL02/oS9yMrQ==</SignatureValue>
  <KeyInfo>
    <X509Data>
      <X509Certificate>MIIKADCCCa+gAwIBAgIRAfNJ4HrEDNSA6BG39wLi6UYwCAYGKoUDAgIDMIIBcTEe
MBwGCSqGSIb3DQEJARYPY2FAc2tia29udHVyLnJ1MRgwFgYFKoUDZAESDTEwMjY2
MDU2MDY2MjAxGjAYBggqhQMDgQMBARIMMDA2NjYzMDAzMTI3MQswCQYDVQQGEwJS
VTEzMDEGA1UECAwqNjYg0KHQstC10YDQtNC70L7QstGB0LrQsNGPINC+0LHQu9Cw
0YHRgtGMMSEwHwYDVQQHDBjQldC60LDRgtC10YDQuNC90LHRg9GA0LMxLDAqBgNV
BAkMI9Cf0YAuINCa0L7RgdC80L7QvdCw0LLRgtC+0LIg0LQuIDU2MTAwLgYDVQQL
DCfQo9C00L7RgdGC0L7QstC10YDRj9GO0YnQuNC5INGG0LXQvdGC0YAxKTAnBgNV
BAoMINCQ0J4gItCf0KQgItCh0JrQkSDQmtCe0J3QotCj0KAiMSkwJwYDVQQDDCDQ
kNCeICLQn9CkICLQodCa0JEg0JrQntCd0KLQo9CgIjAeFw0xODEyMDQxMTE1MjNa
Fw0yMDAzMDQxMTE1MjNaMIIB/TEYMBYGCCqFAwOBDQEBEgo1NTA4NjIwMjczMTAw
LgYJKoZIhvcNAQkCDCE1NTA2MDA3NDE5LTU1MDYwMTAwMS0wMDIzMzUyMTE3MDAx
KTAnBgkqhkiG9w0BCQEWGnZ5c290c2tpeUBjb3JkaWFudC1vbXNrLnJ1MRowGAYI
KoUDA4EDAQESDDAwNTUwNjAwNzQxOTEWMBQGBSqFA2QDEgswMjMzNTIxMTcwMDEY
MBYGBSqFA2QBEg0xMDI1NTAxMjQ0Nzc5MTAwLgYDVQQMDCfQs9C10L3QtdGA0LDQ
u9GM0L3Ri9C5INC00LjRgNC10LrRgtC+0YAxIjAgBgNVBAoMGdCf0JDQniAi0J7Q
nNCh0JrQqNCY0J3QkCIxMDAuBgNVBAkMJ9Cj0Jsg0J8u0JIu0JHQo9CU0JXQoNCa
0JjQndCQLCDQlNCe0JwgMjERMA8GA1UEBwwI0J7QvNGB0LoxJzAlBgNVBAgMHjU1
INCe0LzRgdC60LDRjyDQvtCx0LvQsNGB0YLRjDELMAkGA1UEBhMCUlUxKDAmBgNV
BCoMH9Cb0LDRgNC40YHQsCDQkdC+0YDQuNGB0L7QstC90LAxFzAVBgNVBAQMDtCT
0YDQuNGI0LjQvdCwMSIwIAYDVQQDDBnQn9CQ0J4gItCe0JzQodCa0KjQmNCd0JAi
MGMwHAYGKoUDAgITMBIGByqFAwICJAAGByqFAwICHgEDQwAEQHDvceJRh93XsTaj
xLjy4TbzIR2cXulowGaj5SCAnFy2Ir2y66SeFiCtFH7pWiCNymJ6csrFEFxd9XHp
c7oiSZ2jggWOMIIFijAOBgNVHQ8BAf8EBAMCBPAwQwYDVR0RBDwwOoEadnlzb3Rz
a2l5QGNvcmRpYW50LW9tc2sucnWkHDAaMRgwFgYIKoUDA4ENAQESCjU1MDg2MjAy
NzMwEwYDVR0gBAwwCjAIBgYqhQNkcQEwQQYDVR0lBDowOAYIKwYBBQUHAwIGByqF
AwICIgYGCCsGAQUFBwMEBgcqhQMDBwgBBggqhQMDBwEBAQYGKoUDAwcBMIIBhQYD
VR0jBIIBfDCCAXiAFPQEOasmIaqnY9Ra2rY1vxSRN3FOoYIBUqSCAU4wggFKMR4w
HAYJKoZIhvcNAQkBFg9kaXRAbWluc3Z5YXoucnUxCzAJBgNVBAYTAlJVMRwwGgYD
VQQIDBM3NyDQsy4g0JzQvtGB0LrQstCwMRUwEwYDVQQHDAzQnNC+0YHQutCy0LAx
PzA9BgNVBAkMNjEyNTM3NSDQsy4g0JzQvtGB0LrQstCwLCDRg9C7LiDQotCy0LXR
gNGB0LrQsNGPLCDQtC4gNzEsMCoGA1UECgwj0JzQuNC90LrQvtC80YHQstGP0LfR
jCDQoNC+0YHRgdC40LgxGDAWBgUqhQNkARINMTA0NzcwMjAyNjcwMTEaMBgGCCqF
AwOBAwEBEgwwMDc3MTA0NzQzNzUxQTA/BgNVBAMMONCT0L7Qu9C+0LLQvdC+0Lkg
0YPQtNC+0YHRgtC+0LLQtdGA0Y/RjtGJ0LjQuSDRhtC10L3RgtGAggoLaSYHAAAA
AALRMB0GA1UdDgQWBBSp3Kp4nd0Ej91eRoDy4SKvCp6CezArBgNVHRAEJDAigA8y
MDE4MTIwNDExMTUyM1qBDzIwMjAwMzA0MTExNTIzWjCCATMGBSqFA2RwBIIBKDCC
ASQMKyLQmtGA0LjQv9GC0L7Qn9GA0L4gQ1NQIiAo0LLQtdGA0YHQuNGPIDQuMCkM
UyLQo9C00L7RgdGC0L7QstC10YDRj9GO0YnQuNC5INGG0LXQvdGC0YAgItCa0YDQ
uNC/0YLQvtCf0YDQviDQo9CmIiDQstC10YDRgdC40LggMi4wDE/QodC10YDRgtC4
0YTQuNC60LDRgiDRgdC+0L7RgtCy0LXRgtGB0YLQstC40Y8g4oSWINCh0KQvMTI0
LTMwMTAg0L7RgiAzMC4xMi4yMDE2DE/QodC10YDRgtC40YTQuNC60LDRgiDRgdC+
0L7RgtCy0LXRgtGB0YLQstC40Y8g4oSWINCh0KQvMTI4LTI5ODMg0L7RgiAxOC4x
MS4yMDE2MCMGBSqFA2RvBBoMGCLQmtGA0LjQv9GC0L7Qn9GA0L4gQ1NQIjB2BgNV
HR8EbzBtMDSgMqAwhi5odHRwOi8vY2RwLnNrYmtvbnR1ci5ydS9jZHAva29udHVy
LXExLTIwMTguY3JsMDWgM6Axhi9odHRwOi8vY2RwMi5za2Jrb250dXIucnUvY2Rw
L2tvbnR1ci1xMS0yMDE4LmNybDCBmwYIKwYBBQUHAQEEgY4wgYswQwYIKwYBBQUH
MAKGN2h0dHA6Ly9jZHAuc2tia29udHVyLnJ1L2NlcnRpZmljYXRlcy9rb250dXIt
cTEtMjAxOC5jcnQwRAYIKwYBBQUHMAKGOGh0dHA6Ly9jZHAyLnNrYmtvbnR1ci5y
dS9jZXJ0aWZpY2F0ZXMva29udHVyLXExLTIwMTguY3J0MIGTBgcqhQMCAjECBIGH
MIGEMHQWQmh0dHA6Ly9jYS5za2Jrb250dXIucnUvYWJvdXQvZG9jdW1lbnRzL2Ny
eXB0b3Byby1saWNlbnNlLXF1YWxpZmllZAwq0KHQmtCRINCa0L7QvdGC0YPRgCDQ
uCDQodC10YDRgtGD0Lwt0J/RgNC+AwIF4AQMffUFudSBwWdXhkZsMAgGBiqFAwIC
AwNBABEG9g+KPXpN+4occpEPTwSv+JL8nZee/dv+9P+ky6aPmsTpciYwnbrHH3r+
XNPj1IY3CL3UF2LJuey0T/1rTHs=</X509Certificate>
    </X509Data>
  </KeyInfo>
  <Object xmlns:mdssi="http://schemas.openxmlformats.org/package/2006/digital-signature" Id="idPackageObject">
    <Manifest>
      <Reference URI="/_rels/.rels?ContentType=application/vnd.openxmlformats-package.relationships+xml">
        <Transforms>
          <Transform Algorithm="http://schemas.openxmlformats.org/package/2006/RelationshipTransform">
            <mdssi:RelationshipReference SourceId="rId1"/>
          </Transform>
          <Transform Algorithm="http://www.w3.org/TR/2001/REC-xml-c14n-20010315"/>
        </Transforms>
        <DigestMethod Algorithm="http://www.w3.org/2000/09/xmldsig#sha1"/>
        <DigestValue>+nAd0bim5u961Z6hkrztwiSj8HA=</DigestValue>
      </Reference>
      <Reference URI="/xl/_rels/workbook.xml.rels?ContentType=application/vnd.openxmlformats-package.relationships+xml">
        <Transforms>
          <Transform Algorithm="http://schemas.openxmlformats.org/package/2006/RelationshipTransform">
            <mdssi:RelationshipReference SourceId="rId8"/>
            <mdssi:RelationshipReference SourceId="rId13"/>
            <mdssi:RelationshipReference SourceId="rId3"/>
            <mdssi:RelationshipReference SourceId="rId7"/>
            <mdssi:RelationshipReference SourceId="rId12"/>
            <mdssi:RelationshipReference SourceId="rId2"/>
            <mdssi:RelationshipReference SourceId="rId1"/>
            <mdssi:RelationshipReference SourceId="rId6"/>
            <mdssi:RelationshipReference SourceId="rId11"/>
            <mdssi:RelationshipReference SourceId="rId5"/>
            <mdssi:RelationshipReference SourceId="rId15"/>
            <mdssi:RelationshipReference SourceId="rId10"/>
            <mdssi:RelationshipReference SourceId="rId4"/>
            <mdssi:RelationshipReference SourceId="rId9"/>
            <mdssi:RelationshipReference SourceId="rId14"/>
          </Transform>
          <Transform Algorithm="http://www.w3.org/TR/2001/REC-xml-c14n-20010315"/>
        </Transforms>
        <DigestMethod Algorithm="http://www.w3.org/2000/09/xmldsig#sha1"/>
        <DigestValue>lykxePn82m/C0xM2lKgiqS0VeqY=</DigestValue>
      </Reference>
      <Reference URI="/xl/calcChain.xml?ContentType=application/vnd.openxmlformats-officedocument.spreadsheetml.calcChain+xml">
        <DigestMethod Algorithm="http://www.w3.org/2000/09/xmldsig#sha1"/>
        <DigestValue>iNxCM+3f0e/NJqpP/SaRt1K/8jI=</DigestValue>
      </Reference>
      <Reference URI="/xl/drawings/_rels/vmlDrawing1.vml.rels?ContentType=application/vnd.openxmlformats-package.relationships+xml">
        <Transforms>
          <Transform Algorithm="http://schemas.openxmlformats.org/package/2006/RelationshipTransform">
            <mdssi:RelationshipReference SourceId="rId1"/>
          </Transform>
          <Transform Algorithm="http://www.w3.org/TR/2001/REC-xml-c14n-20010315"/>
        </Transforms>
        <DigestMethod Algorithm="http://www.w3.org/2000/09/xmldsig#sha1"/>
        <DigestValue>i7jxgZTkWBerH7eBaAIusDPbN2g=</DigestValue>
      </Reference>
      <Reference URI="/xl/drawings/vmlDrawing1.vml?ContentType=application/vnd.openxmlformats-officedocument.vmlDrawing">
        <DigestMethod Algorithm="http://www.w3.org/2000/09/xmldsig#sha1"/>
        <DigestValue>knpHGrbyRbeofUKUHufm6TWymxU=</DigestValue>
      </Reference>
      <Reference URI="/xl/externalLinks/externalLink1.xml?ContentType=application/vnd.openxmlformats-officedocument.spreadsheetml.externalLink+xml">
        <DigestMethod Algorithm="http://www.w3.org/2000/09/xmldsig#sha1"/>
        <DigestValue>+QwDfKIeApQpHFxhuPHmIH9qjwY=</DigestValue>
      </Reference>
      <Reference URI="/xl/media/image1.emf?ContentType=image/x-emf">
        <DigestMethod Algorithm="http://www.w3.org/2000/09/xmldsig#sha1"/>
        <DigestValue>KlsWVEFlq/a+YeFPTzh4blEUrto=</DigestValue>
      </Reference>
      <Reference URI="/xl/printerSettings/printerSettings1.bin?ContentType=application/vnd.openxmlformats-officedocument.spreadsheetml.printerSettings">
        <DigestMethod Algorithm="http://www.w3.org/2000/09/xmldsig#sha1"/>
        <DigestValue>7XbCq2hu6yUcmeIrfIjwCbf1Stw=</DigestValue>
      </Reference>
      <Reference URI="/xl/printerSettings/printerSettings2.bin?ContentType=application/vnd.openxmlformats-officedocument.spreadsheetml.printerSettings">
        <DigestMethod Algorithm="http://www.w3.org/2000/09/xmldsig#sha1"/>
        <DigestValue>KUf5nOp+2LU5hnuPcJJDLFIYGzQ=</DigestValue>
      </Reference>
      <Reference URI="/xl/printerSettings/printerSettings3.bin?ContentType=application/vnd.openxmlformats-officedocument.spreadsheetml.printerSettings">
        <DigestMethod Algorithm="http://www.w3.org/2000/09/xmldsig#sha1"/>
        <DigestValue>7XbCq2hu6yUcmeIrfIjwCbf1Stw=</DigestValue>
      </Reference>
      <Reference URI="/xl/printerSettings/printerSettings4.bin?ContentType=application/vnd.openxmlformats-officedocument.spreadsheetml.printerSettings">
        <DigestMethod Algorithm="http://www.w3.org/2000/09/xmldsig#sha1"/>
        <DigestValue>7XbCq2hu6yUcmeIrfIjwCbf1Stw=</DigestValue>
      </Reference>
      <Reference URI="/xl/printerSettings/printerSettings5.bin?ContentType=application/vnd.openxmlformats-officedocument.spreadsheetml.printerSettings">
        <DigestMethod Algorithm="http://www.w3.org/2000/09/xmldsig#sha1"/>
        <DigestValue>KUf5nOp+2LU5hnuPcJJDLFIYGzQ=</DigestValue>
      </Reference>
      <Reference URI="/xl/printerSettings/printerSettings6.bin?ContentType=application/vnd.openxmlformats-officedocument.spreadsheetml.printerSettings">
        <DigestMethod Algorithm="http://www.w3.org/2000/09/xmldsig#sha1"/>
        <DigestValue>KUf5nOp+2LU5hnuPcJJDLFIYGzQ=</DigestValue>
      </Reference>
      <Reference URI="/xl/printerSettings/printerSettings7.bin?ContentType=application/vnd.openxmlformats-officedocument.spreadsheetml.printerSettings">
        <DigestMethod Algorithm="http://www.w3.org/2000/09/xmldsig#sha1"/>
        <DigestValue>KUf5nOp+2LU5hnuPcJJDLFIYGzQ=</DigestValue>
      </Reference>
      <Reference URI="/xl/printerSettings/printerSettings8.bin?ContentType=application/vnd.openxmlformats-officedocument.spreadsheetml.printerSettings">
        <DigestMethod Algorithm="http://www.w3.org/2000/09/xmldsig#sha1"/>
        <DigestValue>7XbCq2hu6yUcmeIrfIjwCbf1Stw=</DigestValue>
      </Reference>
      <Reference URI="/xl/printerSettings/printerSettings9.bin?ContentType=application/vnd.openxmlformats-officedocument.spreadsheetml.printerSettings">
        <DigestMethod Algorithm="http://www.w3.org/2000/09/xmldsig#sha1"/>
        <DigestValue>PY7JXq0Csw8bo8cZRiz5ZIXct+I=</DigestValue>
      </Reference>
      <Reference URI="/xl/sharedStrings.xml?ContentType=application/vnd.openxmlformats-officedocument.spreadsheetml.sharedStrings+xml">
        <DigestMethod Algorithm="http://www.w3.org/2000/09/xmldsig#sha1"/>
        <DigestValue>s4BcrSIGsSXP8fdI23anpgTLW2c=</DigestValue>
      </Reference>
      <Reference URI="/xl/styles.xml?ContentType=application/vnd.openxmlformats-officedocument.spreadsheetml.styles+xml">
        <DigestMethod Algorithm="http://www.w3.org/2000/09/xmldsig#sha1"/>
        <DigestValue>b8CVAqDTqHSaqlA6GvGBbpowG4w=</DigestValue>
      </Reference>
      <Reference URI="/xl/theme/theme1.xml?ContentType=application/vnd.openxmlformats-officedocument.theme+xml">
        <DigestMethod Algorithm="http://www.w3.org/2000/09/xmldsig#sha1"/>
        <DigestValue>VdWDcGSSpxaVBhQ1dK/ly39pen8=</DigestValue>
      </Reference>
      <Reference URI="/xl/workbook.xml?ContentType=application/vnd.openxmlformats-officedocument.spreadsheetml.sheet.main+xml">
        <DigestMethod Algorithm="http://www.w3.org/2000/09/xmldsig#sha1"/>
        <DigestValue>F3hm4AzvZVFhbR0RI6tl7QhYYcE=</DigestValue>
      </Reference>
      <Reference URI="/xl/worksheets/_rels/sheet1.xml.rels?ContentType=application/vnd.openxmlformats-package.relationships+xml">
        <Transforms>
          <Transform Algorithm="http://schemas.openxmlformats.org/package/2006/RelationshipTransform">
            <mdssi:RelationshipReference SourceId="rId2"/>
            <mdssi:RelationshipReference SourceId="rId1"/>
          </Transform>
          <Transform Algorithm="http://www.w3.org/TR/2001/REC-xml-c14n-20010315"/>
        </Transforms>
        <DigestMethod Algorithm="http://www.w3.org/2000/09/xmldsig#sha1"/>
        <DigestValue>iJZ2darYc81RVE9DJao+TZEPPcM=</DigestValue>
      </Reference>
      <Reference URI="/xl/worksheets/_rels/sheet2.xml.rels?ContentType=application/vnd.openxmlformats-package.relationships+xml">
        <Transforms>
          <Transform Algorithm="http://schemas.openxmlformats.org/package/2006/RelationshipTransform">
            <mdssi:RelationshipReference SourceId="rId1"/>
          </Transform>
          <Transform Algorithm="http://www.w3.org/TR/2001/REC-xml-c14n-20010315"/>
        </Transforms>
        <DigestMethod Algorithm="http://www.w3.org/2000/09/xmldsig#sha1"/>
        <DigestValue>DPl54m8ZkWDWmPPYreVK672bwio=</DigestValue>
      </Reference>
      <Reference URI="/xl/worksheets/_rels/sheet3.xml.rels?ContentType=application/vnd.openxmlformats-package.relationships+xml">
        <Transforms>
          <Transform Algorithm="http://schemas.openxmlformats.org/package/2006/RelationshipTransform">
            <mdssi:RelationshipReference SourceId="rId1"/>
          </Transform>
          <Transform Algorithm="http://www.w3.org/TR/2001/REC-xml-c14n-20010315"/>
        </Transforms>
        <DigestMethod Algorithm="http://www.w3.org/2000/09/xmldsig#sha1"/>
        <DigestValue>ew+sNkCbSxwNPstBsGRjC+14Sxg=</DigestValue>
      </Reference>
      <Reference URI="/xl/worksheets/_rels/sheet4.xml.rels?ContentType=application/vnd.openxmlformats-package.relationships+xml">
        <Transforms>
          <Transform Algorithm="http://schemas.openxmlformats.org/package/2006/RelationshipTransform">
            <mdssi:RelationshipReference SourceId="rId1"/>
          </Transform>
          <Transform Algorithm="http://www.w3.org/TR/2001/REC-xml-c14n-20010315"/>
        </Transforms>
        <DigestMethod Algorithm="http://www.w3.org/2000/09/xmldsig#sha1"/>
        <DigestValue>p3Vo1ELbv4NvleayWI6std39/r8=</DigestValue>
      </Reference>
      <Reference URI="/xl/worksheets/_rels/sheet5.xml.rels?ContentType=application/vnd.openxmlformats-package.relationships+xml">
        <Transforms>
          <Transform Algorithm="http://schemas.openxmlformats.org/package/2006/RelationshipTransform">
            <mdssi:RelationshipReference SourceId="rId3"/>
          </Transform>
          <Transform Algorithm="http://www.w3.org/TR/2001/REC-xml-c14n-20010315"/>
        </Transforms>
        <DigestMethod Algorithm="http://www.w3.org/2000/09/xmldsig#sha1"/>
        <DigestValue>l6whiQbJE1bxSmqOdqYUjymtsW0=</DigestValue>
      </Reference>
      <Reference URI="/xl/worksheets/_rels/sheet6.xml.rels?ContentType=application/vnd.openxmlformats-package.relationships+xml">
        <Transforms>
          <Transform Algorithm="http://schemas.openxmlformats.org/package/2006/RelationshipTransform">
            <mdssi:RelationshipReference SourceId="rId1"/>
          </Transform>
          <Transform Algorithm="http://www.w3.org/TR/2001/REC-xml-c14n-20010315"/>
        </Transforms>
        <DigestMethod Algorithm="http://www.w3.org/2000/09/xmldsig#sha1"/>
        <DigestValue>pRTIgt3ZCwCHdZOTjQ1jGIvjSb8=</DigestValue>
      </Reference>
      <Reference URI="/xl/worksheets/_rels/sheet7.xml.rels?ContentType=application/vnd.openxmlformats-package.relationships+xml">
        <Transforms>
          <Transform Algorithm="http://schemas.openxmlformats.org/package/2006/RelationshipTransform">
            <mdssi:RelationshipReference SourceId="rId1"/>
          </Transform>
          <Transform Algorithm="http://www.w3.org/TR/2001/REC-xml-c14n-20010315"/>
        </Transforms>
        <DigestMethod Algorithm="http://www.w3.org/2000/09/xmldsig#sha1"/>
        <DigestValue>yMhQTw9PBMCmGwuuB9JTPShwImc=</DigestValue>
      </Reference>
      <Reference URI="/xl/worksheets/_rels/sheet8.xml.rels?ContentType=application/vnd.openxmlformats-package.relationships+xml">
        <Transforms>
          <Transform Algorithm="http://schemas.openxmlformats.org/package/2006/RelationshipTransform">
            <mdssi:RelationshipReference SourceId="rId1"/>
          </Transform>
          <Transform Algorithm="http://www.w3.org/TR/2001/REC-xml-c14n-20010315"/>
        </Transforms>
        <DigestMethod Algorithm="http://www.w3.org/2000/09/xmldsig#sha1"/>
        <DigestValue>evqmqFUdbvaL3aMipGrmdpdWthI=</DigestValue>
      </Reference>
      <Reference URI="/xl/worksheets/_rels/sheet9.xml.rels?ContentType=application/vnd.openxmlformats-package.relationships+xml">
        <Transforms>
          <Transform Algorithm="http://schemas.openxmlformats.org/package/2006/RelationshipTransform">
            <mdssi:RelationshipReference SourceId="rId1"/>
          </Transform>
          <Transform Algorithm="http://www.w3.org/TR/2001/REC-xml-c14n-20010315"/>
        </Transforms>
        <DigestMethod Algorithm="http://www.w3.org/2000/09/xmldsig#sha1"/>
        <DigestValue>N/uDggg8AIygyJh+dIPdIaS6kno=</DigestValue>
      </Reference>
      <Reference URI="/xl/worksheets/sheet1.xml?ContentType=application/vnd.openxmlformats-officedocument.spreadsheetml.worksheet+xml">
        <DigestMethod Algorithm="http://www.w3.org/2000/09/xmldsig#sha1"/>
        <DigestValue>tIKOFZ2oy/Qo/tuQriqU8q2tzh8=</DigestValue>
      </Reference>
      <Reference URI="/xl/worksheets/sheet10.xml?ContentType=application/vnd.openxmlformats-officedocument.spreadsheetml.worksheet+xml">
        <DigestMethod Algorithm="http://www.w3.org/2000/09/xmldsig#sha1"/>
        <DigestValue>AuQTbpHrRK4ZH6Znf0Pp38pmPow=</DigestValue>
      </Reference>
      <Reference URI="/xl/worksheets/sheet2.xml?ContentType=application/vnd.openxmlformats-officedocument.spreadsheetml.worksheet+xml">
        <DigestMethod Algorithm="http://www.w3.org/2000/09/xmldsig#sha1"/>
        <DigestValue>09+b0XTarGGcI+08YKCGzD+K4WM=</DigestValue>
      </Reference>
      <Reference URI="/xl/worksheets/sheet3.xml?ContentType=application/vnd.openxmlformats-officedocument.spreadsheetml.worksheet+xml">
        <DigestMethod Algorithm="http://www.w3.org/2000/09/xmldsig#sha1"/>
        <DigestValue>JzFMoA4/tN9CQR8UEvricJcv5Vc=</DigestValue>
      </Reference>
      <Reference URI="/xl/worksheets/sheet4.xml?ContentType=application/vnd.openxmlformats-officedocument.spreadsheetml.worksheet+xml">
        <DigestMethod Algorithm="http://www.w3.org/2000/09/xmldsig#sha1"/>
        <DigestValue>DVf7Fr2kSEqwHWPcpriWfyFS/RE=</DigestValue>
      </Reference>
      <Reference URI="/xl/worksheets/sheet5.xml?ContentType=application/vnd.openxmlformats-officedocument.spreadsheetml.worksheet+xml">
        <DigestMethod Algorithm="http://www.w3.org/2000/09/xmldsig#sha1"/>
        <DigestValue>LeWPE+VhEbwkJNO86EHgVTdY7PM=</DigestValue>
      </Reference>
      <Reference URI="/xl/worksheets/sheet6.xml?ContentType=application/vnd.openxmlformats-officedocument.spreadsheetml.worksheet+xml">
        <DigestMethod Algorithm="http://www.w3.org/2000/09/xmldsig#sha1"/>
        <DigestValue>t5pExhGWOQFWOfv47j1WqasW/fQ=</DigestValue>
      </Reference>
      <Reference URI="/xl/worksheets/sheet7.xml?ContentType=application/vnd.openxmlformats-officedocument.spreadsheetml.worksheet+xml">
        <DigestMethod Algorithm="http://www.w3.org/2000/09/xmldsig#sha1"/>
        <DigestValue>kMZNpoheXyvdbZbBjo0U7UmcK8c=</DigestValue>
      </Reference>
      <Reference URI="/xl/worksheets/sheet8.xml?ContentType=application/vnd.openxmlformats-officedocument.spreadsheetml.worksheet+xml">
        <DigestMethod Algorithm="http://www.w3.org/2000/09/xmldsig#sha1"/>
        <DigestValue>iX+vr4r8ADd6IYJOSgNklQ07VRE=</DigestValue>
      </Reference>
      <Reference URI="/xl/worksheets/sheet9.xml?ContentType=application/vnd.openxmlformats-officedocument.spreadsheetml.worksheet+xml">
        <DigestMethod Algorithm="http://www.w3.org/2000/09/xmldsig#sha1"/>
        <DigestValue>9yT4iC4dquaePpxoNKOzS5pZHNY=</DigestValue>
      </Reference>
    </Manifest>
    <SignatureProperties>
      <SignatureProperty Id="idSignatureTime" Target="#idPackageSignature">
        <mdssi:SignatureTime>
          <mdssi:Format>YYYY-MM-DDThh:mm:ssTZD</mdssi:Format>
          <mdssi:Value>2018-12-14T07:56:31Z</mdssi:Value>
        </mdssi:SignatureTime>
      </SignatureProperty>
    </SignatureProperties>
  </Object>
  <Object Id="idOfficeObject">
    <SignatureProperties>
      <SignatureProperty Id="idOfficeV1Details" Target="#idPackageSignature">
        <SignatureInfoV1 xmlns="http://schemas.microsoft.com/office/2006/digsig">
          <SetupID>{76E96A33-ABFD-44E8-B004-ABEEE3741059}</SetupID>
          <SignatureText/>
          <SignatureImage>AQAAAGwAAAAAAAAAAAAAAGgAAABSAAAAAAAAAAAAAAB4DgAAcAsAACBFTUYAAAEAVE8AAAwAAAABAAAAAAAAAAAAAAAAAAAAVgUAAAADAADiAQAADwEAAAAAAAAAAAAAAAAAAGZaBwBVIgQARgAAACwAAAAgAAAARU1GKwFAAQAcAAAAEAAAAAIQwNsBAAAAYAAAAGAAAABGAAAAvAgAALAIAABFTUYrIkAEAAwAAAAAAAAAHkAJAAwAAAAAAAAAJEABAAwAAAAAAAAAMEACABAAAAAEAAAAAACAPyFABwAMAAAAAAAAAAhAAAUICAAA/AcAAAIQwNsBAAAAAAAAAAAAAAAAAAAAAAAAAAEAAAD/2P/gABBKRklGAAEBAQBgAGAAAP/bAEMACAYGBwYFCAcHBwkJCAoMFA0MCwsMGRITDxQdGh8eHRocHCAkLicgIiwjHBwoNyksMDE0NDQfJzk9ODI8LjM0Mv/bAEMBCQkJDAsMGA0NGDIhHCEyMjIyMjIyMjIyMjIyMjIyMjIyMjIyMjIyMjIyMjIyMjIyMjIyMjIyMjIyMjIyMjIyMv/AABEIAFM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fqKKKAEx60tFFABRRRQAUUVn6pqEGl2M15cttjjH4kngAe5OAPrQt7IB7X1ul/FYlybiVGdVAJ+VSASfTkirlcz4a066E11rOoqUvL7BEROfJjA4X69z+A7V0vQU5pJ2C5XvLyGxtJbm4fZFEpZm9AKoeHr+71LSo7y8gEDTEvHGFIIjJ+XOSeSME9OvQVhXMy+KvESWcR3adYsJJTj5ZX5A+oHIHYnJ7DPZqoQAADgYAqpJRVidbj6KKKgoKKKKACijOBSZoAikkSKN5HIVUBJPoOtczZ3ssut3mp3d95Gn28fkCNpAsW8kEkk4BIGAT2JI7cxeINWluNUTRbGQbwnmXLZ+4D0yewGNxB6jA71lW1tFrFxFbGMppkW1wJiMKh5BOeskhJJJ5CkdCa6I0rRuyb62OwutZsbWCKaaYfvjiFF5eUnkBVHJOOeO1c5YrfeJfEzXN/F5VhpzgxW5OQZiAQW7FlB56gEgA5Bq/qFtp+hQr/AGXp1smo3LeRbFYxncQeSeoUAEntge9Os7/TdDt4tJjma7vIwWeKBd8rOclmYDhcnJySBzioVknyoZ0/AFct4j1ooH0+0O+d8JIVbDKWztQf7TEED0GWPAGbE11rN+hS2tv7MiIy890ys4HfaqkjPuTgehrP8O6VBc3X9p+Tm0Rv9DMh3NKSPmnYkZLNnAz0XpjOKUEl7zGa3h7R10XT1tx80z/PM4HBbAGB6AAAAeg9c1udqSlrNtt3YlsFFFFAwooooA5yee91TVZbO0uWtba14nmjALs5AIRdwIAAIJOCckAY5rN1+2/sewWRNQ1e4uppBFbwLcnMsh6DgcAYJJ6AZrR0S9trfSLy8ncLtnnnuGIPADsM9OcKoHHpUehxT6tef8JBexeWrpssLdx80MR5LH0ZuCcdAAPWtV7rF0Oam8PnRNM2z393c6pqcgjYJMQGJOCM4yQATknvzgdB1Fl4T0u0t1+0wLdTYzJNckyEtjBI3Zx07Y4FaMmlRTa3DqUjMzQxGOOMgbVJOSw75xxVDX7lryWHQrZ2Wa7UtM6HmKAH5jnsT90e5PpVOrKelw5UZmi6Pa6tdTamWnexVnhs4mlYqU4DMM8gEggAHGB3zXWWtla2UQitbaKCMfwxoFH6U6C3itoEghQJHGoVVAwAB0FU9Y1Eabp0lyImlkyEiiU8yOThVH1JHPYZPas5Sc3YdkZ2tF9Wvo9CgmZI2HmXrp1EWcBM9ixyPoD6it+ONIo1RFCooAUAYAA6Vm6Lpp0+3Z5iJLy4fzbmUD7znsPYDAA7AVsUpNbAFFFFSAUUUUAFFFUNRvU0+yluXDNsHyovLOx6KB6k4AoQHKTQm41668O71+yTSi7lwMsVJBKewLfkD7iu3VQqgAAADAA7Vz9npEosUmd9mpySG5d8cB2GCp9VAwv4A9QKr2niWeOe7ttZs2tJYnAg8sNJ56kDkAL1zkY57VrNOatERt6pqEOl2Et1KC20fKifedicBQO5JwKq6Fp89tFNeX7K+oXThpyowFA4VB7KOPc5PeqdnZXOp36anqkLQrbk/ZLViCY88F2I43EcADoPUnNdIBgcVDslYYvQVz8AfV9fa7bH2Gwdo7cf35cFXf6AEqPfdVnW7ueC1WC0IF7dN5UBIztJ6uR3CjJ/AetW7C0jsLGG2i+7EoUE9Se5PuTyaS0QF3GKKKKQBRRRQAUUUUAFY0lhPd60Li5ZTZ2/NtEpOTIRy7e4yQB25PUjGzRQAUUUUAFFFFAGbHYD+0pL6VvMn2iOL5eI06kDryT1PfAHatKiigAooooAKKKKACiiigAooooAKKKKACiiigAooooAKKKKACiiigAooooA/9kIQAEIJAAAABgAAAACEMDbAQAAAAMAAAAAAAAAAAAAAAAAAAAbQAAAQAAAADQAAAABAAAAAgAAAAAAAL8AAAC/AADSQgAApkIDAAAAAAAAswAAALP//9FCAAAAswAAALP//6VCIQAAAAgAAABiAAAADAAAAAEAAAAVAAAADAAAAAQAAAAVAAAADAAAAAQAAABRAAAANEUAAAAAAAAAAAAAaAAAAFIAAAAAAAAAAAAAAAAAAAAAAAAAaQAAAFMAAABQAAAAKAAAAHgAAAC8RAAAAAAAACAAzABpAAAAUwAAACgAAABpAAAAUwAAAAEAEAAAAAAAAAAAAAAAAAAAAAAAAAAAAAAAAAD/f/9//3//f/9//3//f/9//3//f/9//3//f/9//3//f/9//3//f/9//3//f/9//3//f/9//3//f/9//3//f/9//3//f/9//3//f/9//3//f/9//3//f/9//3//f/9//3//f/9//3//f/9//3//f/9//3//f/9//3//f/9//3//f/9//3//f/9//3//f/9//3//f/9//3//f/9//3//f/9//3//f/9//3//f/9//3//f/9//3//f/9//3//f/9//3//f/9//3//f/9//3//f/9//38AAP9//3//f/9//3//f/9//3//f/9//3//f/9//3//f/9//3//f/9//3//f/9//3//f/9//3//f/9//3//f/9//3//f/9//3//f/9//3//f/9//3//f/9//3//f/9//3//f/9//3//f/9//3//f/9//3//f/9//3//f/9//3//f/9//3//f/9//3//f/9//3//f/9//3//f/9//3//f/9//3//f/9//3//f/9//3//f/9//3//f/9//3//f/9//3//f/9//3//f/9//3//f/9//3//fwAA/3//f/9//3//f/9//3//f/9//3//f/9//3//f/9//3//f/9//3//f/9//3//f/9//3//f/9//3//f/9//3//f/9//3//f/9//3//f/9//3//f/9//3//f/9//3//f/9//3//f/9//3//f/9//3//f/9//3//f/9//3//f/9//3//f/9//3//f/9//3//f/9//3//f/9//3//f/9//3//f/9//3//f/9//3//f/9//3//f/9//3//f/9//3//f/9//3//f/9//3//f/9//3//f/9/AAD/f/9//3//f/9//3//f/9//3//f/9//3//f/9//3//f/9//3//f/9//3//f/9//3//f/9//3//f/9//3//f/9//3//f/9//3//f/9//3//f/9//3//f/9//3//f/9//3//f/9//3//f/9//3//f/9//3//f/9//3//f/9//3//f/9//3//f/9//3//f/9//3//f/9//3//f/9//3//f/9//3//f/9//3//f/9//3//f/9//3//f/9//3//f/9//3//f/9//3//f/9//3//f/9//38AAP9//3//f/9//3//f/9//3//f/9//3//f/9//3//f/9//3//f/9//3//f/9//3//f/9//3//f/9//3//f/9//3//f/9//3//f/9//3//f/9//3//f/9//3//f/9//3//f/9//3//f/9//3//f/9//3//f/9//3//f/9//3//f/9//3//f/9//3//f/9//3//f/9//3//f/9//3//f/9//3//f/9//3//f/9//3//f/9//3//f/9//3//f/9//3//f/9//3//f/9//3//f/9//3//fwAA/3//f/9//3//f/9//3//f/9//3//f/9//3//f/9//3//f/9//3//f/9//3//f/9//3//f/9//3//f/9//3//f/9//3//f/9//3//f/9//3//f/9//3//f/9//3//f/9//3//f/9//3//f/9//3//f/9//3//f/9//3//f/9//3//f/9//3//f/9//3//f/9//3//f/9//3//f/9//3//f/9//3//f/9//3//f/9//3//f/9//3//f/9//3//f/9//3//f/9//3//f/9//3//f/9/AAD/f/9//3//f/9//3//f/9//3//f/9//3//f/9//3//f/9//3//f/9//3//f/9//3//f/9//3//f/9//3//f/9//3//f/9//3//f/9//3//f/9//3//f/9//3//f/9//3//f/9//3//f/9//3//f/9//3//f/9//3//f/9//3//f/9//3//f/9//3//f/9//3//f/9//3//f/9//3//f/9//3//f/9//3//f/9//3//f/9//3//f/9//3//f/9//3//f/9//3//f/9//3//f/9//38AAP9//3//f/9//3//f/9//3//f/9//3//f/9//3//f/9//3//f/9//3//f/9//3//f/9//3//f/9//3//f/9//3//f/9//3//f/9//3//f/9//3//f/9//3//f/9//3//f/9//3//f/9//3//f/9//3//f/9//3//f/9//3//f/9//3//f/9//3//f/9//3//f/9//3//f/9//3//f/9//3//f/9//3//f/9//3//f/9//3//f/9//3//f/9//3//f/9//3//f/9//3//f/9//3//fwAA/3//f/9//3//f/9//3//f/9//3//f/9//3//f/9//3//f/9//3//f/9//3//f/9//3//f/9//3//f/9//3//f/9//3//f/9//3//f/9//3//f/9//3//f/9//3//f/9//3//f/9//3//f/9//3//f/9//3//f/9//3//f/9//3//f/9//3//f/9//3//f/9//3//f/9//3//f/9//3//f/9//3//f/9//3//f/9//3//f/9//3//f/9//3//f/9//3//f/9//3//f/9//3//f/9/AAD/f/9//3//f/9//3//f/9//3//f/9//3//f/9//3//f/9//3//f/9//3//f/9//3//f/9//3//f/9//3//f/9//3//f/9//3//f/9//3//f/9//3//f/9//3//f/9//3//f/9//3//f/9//3//f/9//3//f/9//3//f/9//3//f/9//3//f/9//3//f/9//3//f/9//3//f/9//3//f/9//3//f/9//3//f/9//3//f/9//3//f/9//3//f/9//3//f/9//3//f/9//3//f/9//38AAP9//3//f/9//3//f/9//3//f/9//3//f/9//3//f/9//3//f/9//3//f/9//3//f/9//3//f/9//3//f/9//3//f/9//3//f/9//3//f/9//3//f/9//3//f/9//3//f/9//3//f/9//3//f/9//3//f/9//3//f/9//3//f/9//3//f/9//3//f/9//3//f/9//3//f/9//3//f/9//3//f/9//3//f/9//3//f/9//3//f/9//3//f/9//3//f/9//3//f/9//3//f/9//3//fwAA/3//f/9//3//f/9//3//f/9/vXfee/9//3/ee/9//3//f/9//3//f/9//3//f/9//3//f/9//3//f/9//3//f/9//3//f/9//3//f/9//3//f/9//3//f/9//3//f/9//3/ee/9/vXf/f/9//3//f/9//3//f/9//3//f/9//3//f/9//3//f/9//3//f/9//3//f/9//3//f/9//3//f/9//3//f/9//3//f/9//3//f/9//3//f/9//3//f/9//3//f/9//3//f/9//3//f/9/AAD/f/9//3//f/9//3//f/9/nHP/f/9/3nv/f957/3/ee/9//3//f/9//3//f/9//3//f/9//3//f/9//3//f/9//3//f/9//3//f/9//3//f/9//3//f/9//3//f/9//3//f/9/nHP/f957nHP/f957/3//f/9//3//f/9//3//f/9//3//f/9//3//f/9//3//f/9//3//f/9//3//f/9//3//f/9//3//f/9//3//f/9//3//f/9//3//f/9//3//f/9//3//f/9//3//f/9//38AAP9//3//f/9//3//f/9//3//f/9/Wmv/f957/3/ee/9//3//f/9//3//f/9//3//f/9//3//f/9//3//f/9//3//f/9//3//f/9//3//f/9//3//f/9//3//f/9//3//f713/3//f713/3//f/9//3//f/9//3//f/9//3//f/9//3//f/9//3//f/9//3//f/9//3//f/9//3//f/9//3//f/9//3//f/9//3//f/9//3//f/9//3//f/9//3//f/9//3//f/9//3//f/9//3//fwAA/3//f/9//3//f/9//3//f/9//3+tNfdee2/ee/9/3nv/f/9//3//f/9//3//f/9//3//f/9//3//f/9//3//f/9//3//f/9//3//f/9//3//f/9//3//f/9//3//f/9//3//f713/3//f/9/nHPee/9//3//f/9//3//f/9//3//f/9//3//f/9//3//f/9//3//f/9//3//f/9//3//f/9//3//f/9//3//f/9//3//f/9//3//f/9//3//f/9//3//f/9//3//f/9//3//f/9/AAD/f/9//3//f/9//3//f/9//3/ee1prKSU5Z713/3/ee/9//3//f/9//3//f/9//3//f/9//3//f/9//3//f/9//3//f/9//3//f/9//3//f/9//3//f/9//3//f/9//3/eezlnUkr/f/9/3nv/f/9//3//f/9//3//f/9//3//f/9//3//f/9//3//f/9//3//f/9//3//f/9//3//f/9//3//f/9//3//f/9//3//f/9//3//f/9//3//f/9//3//f/9//3//f/9//3//f/9//38AAP9//3//f/9//3//f/9//3//f/9//385Z2st3nu9d/9//3//f/9//3//f/9//3//f/9//3//f/9//3//f/9//3//f/9//3//f/9//3//f/9//3//f/9//3//f/9//3//f/9//3/3XnNO/3/ee7133nv/f/9//3//f/9//3//f/9//3//f/9//3//f/9//3//f/9//3//f/9//3//f/9//3//f/9//3//f/9//3//f/9//3//f/9//3//f/9//3//f/9//3//f/9//3//f/9//3//fwAA/3//f/9//3//f/9//3//f/9/vXfee/9/tVatNf9/e2//f/9//3//f/9//3//f/9//3//f/9//3//f/9//3//f/9//3//f/9//3//f/9//3//f/9//3//f/9//3//f/9/3nv/f/9/rTU5Z/9//3//f/9//3//f/9//3//f/9//3//f/9//3//f/9//3//f/9//3//f/9//3//f/9//3//f/9//3//f/9//3//f/9//3//f/9//3//f/9//3//f/9//3//f/9//3//f/9//3//f/9/AAD/f/9//3//f/9//3//f/9//3+9d/9/3nv/fzFGlFL/f/9//3//f/9//3//f/9//3//f/9//3//f/9//3//f/9//3//f/9//3//f/9//3//f/9//3//f/9//3//f/9//3//f/9/3nt7b2stOmf/f/9//3//f/9//3//f/9//3//f/9//3//f/9//3//f/9//3//f/9//3//f/9//3//f/9//3//f/9//3//f/9//3//f/9//3//f/9//3//f/9//3//f/9//3//f/9//3//f/9//38AAP9//3//f/9//3//f/9//3//f/9/33u9d/9/e28QQp1z/3/ee/9//3u9c/9//3//f/9/33+fd/ledlKXUndOv3fff/9/3nv/f/9//3+cc/9//3//f/9//3//f/9//3//f/9//3//f/9/tlZSSt97/3//f95733v/f/9/3nv/f/9//3//f/9//3//f/9//3//f/9//3//f/9//3//f/9//3//f/9//3//f/9//3//f/9//3//f/9//3//f/9//3//f/9//3//f/9//3//f/9//3//fwAA/3//f/9//3//f/9//3//f957/3//f/9//3/ee9Za7z17a/97vnfed/9/vnffe/9/nnNcazRK0jl3UplWNUawNRtnXG//f51zvnf/f/9/vXf/f/9//3//f/9//3//f/9//3+9d/9/3nveezJG1lrfe753/3//f/9//3//f713/3//f/9//3//f/9//3//f/9//3//f/9//3//f/9//3//f/9//3//f/9//3//f/9//3//f/9//3//f/9//3//f/9//3//f/9//3//f/9//3//f/9/AAD/f/9//3//f/9//3//f/9//3//f/9//3//f/9//3+tNXRO/3//f/9//3/fe793/38aY3VOLClVTr97v3v/f35vrzWvOTtr/3//f99/vnf/f/9//3//f/9//3//f/9//3//f/9//3//f/9/11rwPf9/33//f/9/33v/f/9//nv/f/9//3//f/9//3//f/9//3//f/9//3//f/9//3//f/9//3//f/9//3//f/9//3//f/9//3//f/9//3//f/9//3//f/9//3//f/9//3//f/9//38AAP9//3//f/9//3//f/9//3//f/9/vne9d/9/33v/fxljrjXfe/9/33v/f753/3/5XnVOrzUjBLdWv3f/f79333tba/A9zzmdc997/3/ee/9//3//f/9//3//f/9//3//f957/3+dc/9/nXP/f/A911r/f9973nv/f/9//3//f957/3//f/9//3//f/9//3//f/9//3//f/9//3//f/9//3//f/9//3//f/9//3//f/9//3//f/9//3//f/9//3//f/9//3//f/9//3//f/9//3//fwAA/3//f/9//3//f/9//3//f/9//3//f957/3/ee99733t1TnRO33vfe99//38ZY7ZWGWNcaxlj/3/fe/9/33v/f/9//38SQm0x33vfe99//3//f/9//3//f/9//3//f/9//3/+f/9/3nv/f/9/GGNLKVtr/3/fe/9//3/ee/9/3nv/f/9//3//f/9//3//f/9//3//f/9//3//f/9//3//f/9//3//f/9//3//f/9//3//f/9//3//f/9//3//f/9//3//f/9//3//f/9//3//f/9/AAD/f/9//3//f/9//3//f/9//3+9d/9//3/ee/9/33vfe3xvrzVca/9/nnM7Z3VOfW+dc7533nffe997/3/ee71zvnf5Yv9/EkavNd97fXP/f/9//3//f/9//3//f/9//3//f713/3//f/9/33v/f/BBEUL/f/9/vnv/f/9/3nv/f/9//3//f/9//3//f/9//3//f/9//3//f/9//3//f/9//3//f/9//3//f/9//3//f/9//3//f/9//3//f/9//3//f/9//3//f/9//3//f/9//38AAP9//3//f/9//3//f/9//3//f713/3//f713/3//f/9/33uWUnZOv3f/f44x/3+/d/9//3//f/9//n+8d/9//3//f/9/fXOed/E9Mkbfe55z/3//f/9//3//f/9//3//f/9//n//f/9/3nu+e/9/nXMQQltr/3/fe/9//3//f/9//3//f/9//3//f/9//3//f/9//3//f/9//3//f/9//3//f/9//3//f/9//3//f/9//3//f/9//3//f/9//3//f/9//3//f/9//3//f/9//3//fwAA/3//f/9//3//f/9//3//f/9//3/ee/9/33v/f957/3//fzxrbjGfc5dWO2eec99733v/f713/3/9e/5//X/dd713/3/ff/9/tlYqJfli33vfe/9/33//f/9//3//f/9//3//f9173nv/f/9/vnv/f5VWUkree/9/nXP/f/9//3//f/9//3//f/9//3//f/9//3//f/9//3//f/9//3//f/9//3//f/9//3//f/9//3//f/9//3//f/9//3//f/9//3//f/9//3//f/9//3//f/9/AAD/f/9//3//f/9//3//f/9//3//f/9//3//f/9//3//f/9/3392TvI9sDm/d793/3//f/9//3//f/9//n/+f/5//3/fe/9/v3u/dzpnjjVba/9/v3f/f/9//3//f997/3//f/9//3//f/9//3//f/9/nXOuOb57vnf/f/9//3//f/9//3//f/9//3//f/9//3//f/9//3//f/9//3//f/9//3//f/9//3//f/9//3//f/9//3//f/9//3//f/9//3//f/9//3//f/9//3//f/9//38AAP9//3//f/9//3//f/9//3//f/9//3//f/9//3//f/9/33u/d35vbjF2ThtjfW//f/9//3//f/9//n/+f/1//n//f/9//3//f/9//39USs85v3edc/9//3//f/9//3//f/9//3//f/9//3//f/9//3/fe3RSMkb/f99733v/f/9//3//f/9//3//f/9//3//f/9//3//f/9//3//f/9//3//f/9//3//f/9//3//f/9//3//f/9//3//f/9//3//f/9//3//f/9//3//f/9//3//fwAA/3//f/9//3//f/9//3//f/9//3//f/9//3//f/9//3//f997+l5VSvJBXWvfe997/3//f/9//3//f/1//n/+f/9//3//f/9//3//f31vrjWWUv9/v3v/f/9//3//f/9//3//f/9//3//f/9//3//f/9/W2uuNVtr/3/fe/9//3//f/9//3//f/9//3//f/9//3//f/9//3//f/9//3//f/9//3//f/9//3//f/9//3//f/9//3//f/9//3//f/9//3//f/9//3//f/9//3//f/9/AAD/f/9//3//f/9//3//f/9//3//f/9//3//f/9//3//f/9/33s0RlVOE0a4Vt9/33vfe/9//3//f/5//n/9f/5//n//f/9//3/fe997/38aY681GWO/d/9//3//f713/3//f/9//3//f/9//3//f/9//3/fe5VSrjWcc/9/vnf/f/9//3//f/9//3//f/9//3//f/9//3//f/9//3//f/9//3//f/9//3//f/9//3//f/9//3//f/9//3//f/9//3//f/9//3//f/9//3//f/9//38AAP9//3//f/9//3//f/9//3//f/9//3//f/9//3//f/9/v3u/d1RKdk48Z/I9uFb/f/9//3//f/97/3/+f/5//n//f917/3//f/9//3//f997dU7pHL5333v/f/9//3//f/9//3//f/9//3//f/9//3//f/9/vntsMbZW33vff/9//3//f/9//3//f/9//3//f/9//3//f/9//3//f/9//3//f/9//3//f/9//3//f/9//3//f/9//3//f/9//3//f/9//3//f/9//3//f/9//3//fwAA/3//f/9//3//f/9//3//f/9//3//f/9//3//f/9//3/fe9haE0bfe35z+l5uMX5z/3//f/9//3/+f/9//n/+f/5//n//f/9//3//f793/398b9A9Mkbfe997/3//f/9//n/+f/9//3//f/9//3//f/9//3/fexljzz0ZY/9//3//f/9//3//f/9//3//f/9//3//f/9//3//f/9//3//f/9//3//f/9//3//f/9//3//f/9//3//f/9//3//f/9//3//f/9//3//f/9//3//f/9/AAD/f/9//3//f/9//3//f/9//3//f/9//3//f/9//3//f/9/0Dm4Vv9//3+/dxNGVUrfe/9//3//f/9//3//f/5//n/+f/9//3/ee/9/33//f/9//3+NMRhj/3/ee/5//3//f/5//3//f/9//3//f/9//3//f997/3+VUvA9/3/fe/9//3//f/9//3//f/9//3//f/9//3//f/9//3//f/9//3//f/9//3//f/9//3//f/9//3//f/9//3//f/9//3//f/9//3//f/9//3//f/9//38AAP9//3//f/9//3//f/9//3//f/9//3//f/9//3//f/9/nXM0SvpennPfe997VUqwNV1v33v/f/9//nv/f/9//3/+f917vHf/f957/3//f99733v/f3ROjTW+d/9//3//f/5//3//f/9//3//f/9//3/fe/9//3//f553KiW+d99//3//f/9//3//f/9//3//f/9//3//f/9//3//f/9//3//f/9//3//f/9//3//f/9//3//f/9//3//f/9//3//f/9//3//f/9//3//f/9//3//fwAA/3//f/9//3//f/9//3//f/9//3//f/9//3//f/9//39ca9E5n3M8a79333/fe0wpU0rfe/9//3/fe753/3/ee/9//n//f/9//n/ee/9//3//f5xz/3/OOfA933v/f997/3//f/9//3//f/9//n//f957/3//f/9//3+WVhNGv3f/f/9/3nv/f/9/vXf/f/9//3//f/9//3//f/9//3//f/9//3//f/9//3//f/9//3//f/9//3//f/9//3//f/9//3//f/9//3//f/9//3//f/9/AAD/f/9//3//f/9//3//f/9//3//f/9//3//f/9//3//fztn0Dn5Xjtj33v/f7538D3oIFprnXP/f/9//3++d/9/3nv/f917/3//f/9//3/ee917/3++e1trSym3Vv9/33/fe/9/33v+f957/3//f/9//3/de957/3+/d/9/CyXZXr93/3/fe7533nv/f7x3/n/+f/9//3//f/9//3//f/9//3//f/9//3//f/9//3//f/9//3//f/9//3//f/9//3//f/9//3//f/9//3//f/9//38AAP9//3//f/9//3//f/9//3//f/9//3//f/9//3//f/9/GmNUSv9//3//f997/3/fe40xjTG+d997/3/fd997/3//f/9/vXu9e/9/3Xv/f/9/33//f/9/3391To81v3u/d/9//3//f/9//n//f/9//n//f7x3/3//f797/3+3Vk0tfXPfe/9//3/ee/9//n/+f/9//3//f/9//3//f/9//3//f/9//3//f/9//3//f/9//3//f/9//3//f/9//3//f/9//3//f/9//3//f/9//3//fwAA/3//f/9//3//f/9//3//f/9//3//f/9//3//f/9//38ZX/E533vfe997v3u+d/9/nHONMa41nXO+d/9/33vfe997/3//f/9//3//f757/3//f553/3+/d9978kFVTt9//3//f/9//3//f/9//3/ee95//n//f997/399b/9/rzVUSp5z/3//f99/vnf/f/9//3//f/9//3//f/9//3//f/9//3//f/9//3//f/9//3//f/9//3//f/9//3//f/9//3//f/9//3//f/9//3//f/9/AAD/f/9//3//f/9//3//f/9//3//f/9//3//f/9//3//f793rzX/f997/3//f/9//3//f1tvKiUyRv9/vnf/f/97/3/fe/9/GWM6Z/9/33v/f/9/33//f99/338aY481fnP/f99//3//f/9//3//f/5//3//f/9/33//f99/v3udc681+V7/f51z/3/fe/9//3//f/9//3//f/9//3//f/9//3//f/9//3//f/9//3//f/9//3//f/9//3//f/9//3//f/9//3//f/9//3//f/9//38AAP9//3//f/9//3//f/9//3//f/9//3//f/9//3//f/9/fW/QNb93/3+/d997/3//f757/38ZYwohW2u+c/9//3//f99/vnvwQc85vnv/f/9//3//f99//3+/d99/8kHxQb57/3//f/9//3/+f95//3//f/9//3//f/9//399c/9/2FquNXxv/3//f/9/33v/f/9//3//f/9//3//f/9//3//f/9//3//f/9//3//f/9//3//f/9//3//f/9//3//f/9//3//f/9//3//f/9//3//fwAA/3//f/9//3//f/9//3//f/9//3//f/9//3//f/9//3//e1RKt1b/f/9//3//f/9//3++d997MkbxPf9//3vfd/9//3//f7ZW8UEaZ/9/33//f997/3//f/9//387Z0wt+WLff/9/33//f/9/3n//f/9/3n//f95733/ee/9/nXf/f685VErfe99/33v/f/9//3//f/9//3//f/9//3//f/9//3//f/9//3//f/9//3//f/9//3//f/9//3//f/9//3//f/9//3//f/9//3//f/9/AAD/f/9//3//f/9//3//f/9//3//f/9//3//f/9//3//f997+F7QOf9//3/fe997/3++d/9//3++dyolM0a/d/9/33vff99/W2vwPRFCfG//f/9//3//f99733//f757lVKvOXxz33++e/9//3/ee/9//3//f/9/3n//f/9/vXf/f793fXMrKbdW33vff997/3//f/9//3//f/9//3//f/9//3//f/9//3//f/9//3//f/9//3//f/9//3//f/9//3//f/9//3//f/9//3//f/9//38AAP9//3//f/9//3//f/9//3//f/9//3//f/9//3//f/9//386Z885nXOdd/9/vnv/f/9/vnv/f/9/O2crJRpfv3f/f1xr/3/fe3ROzzm2Vr53/3/fe/9/33//f51z/398b441M0r/f99//3//f99//3//f/9//3//f/9//3//f/9//3+ec/lijjVba/9/nnf/f/9//3//f/9//3//f/9/3nv/f/9//3//f/9//3//f/9//3//f/9//3//f/9//3//f/9//3//f/9//3//f/9//3//fwAA/3//f/9//3//f/9//3//f/9//3//f/9//3//f/9//3++d/97bC0YX753/3//f753/3/ff797/3//f9A5hxAbY55z/3+/d997GmMyRo0xnXP/f753/3/fe997/3+9d95711orKRpn/3/ff997/3/fe/9//3//f/9//3//f/9//3//f753/3/xPVNKfXP/f/9/33v/f/9//3/fe/9//3//f/9//3//f/9//3//f/9//3//f/9//3//f/9//3//f/9//3//f/9//3//f/9//3//f/9/AAD/f/9//3//f/9//3//f/9//3//f/9//3//f/9//3//f/9/33sZY+85vnd8c/9//3+/e/9//3+ec/9/v3ePMY4x33u/d/9/v3fff7dW0DnYWv9/33v/f997/3//f/9//3+ec1VOVU7/f99//3/fe99733/fe/9//n//f/9//3//f/9//3/fe51zbTFca99//3//f/9//3//f/9//3//f/9//3//f/9//3//f/9//3//f/9//3//f/9//3//f/9//3//f/9//3//f/9//3//f/9//38AAP9//3//f/9//3//f/9//3//f/9//3//f/9//3//f/9/3ne+d753EELOOf9/nXe9d/9/33vfe997v3ffextjLCVNKZ9zv3f/f15rn28TQhI+G2P/f997/3++d51z/3v/f/9/+l4LIX5zn3f/f997/3//f/9//3//f/9//3/+f/9//3//f51z/391TjNGfXP/f/9//3//f/9//3//f/9//3//f/9//3//f/9//3//f/9//3//f/9//3//f/9//3//f/9//3//f/9//3//f/9//3//fwAA/3//f/9//3//f/9//3//f/9//3//f/9//3//f/9//3//f71z/3/ee0spMUbfe99/33//f997/3//f35v33faWndK6xifb793v3ffe5hS+153Tr9z33ffd/9/33f/f793n3Pff1ZOVUr/f99733v/f/9//3//f/9//3/+f/9//3//f753/3/fe51zbC2VUt97/3/fe99//3//f/9//3/+f/9//3//f/9//3//f/9//3//f/9//3//f/9//3//f/9//3//f/9//3//f/9//3//f/9/AAD/f/9//3//f/9//3//f/9//3//f/9//3//f/9//3//f/9//3+cb/9//3/OOWwxrjURRpVSVEq3VhNCl1J2TphOTynTNe0cFT67VtxaV0oVPtI1+1rfd993v3O+c993/3v/fz1nuVaxNW4tPGf/f/9//3//f/9//3/+e/9//3//f99733//f/9/fXO3Wksp11rfe/9//3//f/9//3/+f/9//3//f/9//3//f/9//3//f/9//3//f/9//3//f/9//3//f/9//3//f/9//3//f/9//38AAP9//3//f/9//3//f/9//3//f/9//3//f/9//3//f/9//3/ed/9//397b/9//386a7ZaEkYzRpZSNEZVSvM9NkazNZItcinVObxW1TmaUnEpszFPKW8pdkpdZ99333d9a9pW0zmyNXdK0TnZVrhS2Fa+c993/3//f/9//3v/f/57/3/ee/9/33//f997M0quNX1v/3//f957/3//f/57/3//f/9//3//f/9//3//f/9//3//f/9//3//f/9//3//f/9//3//f/9//3//f/9//3//fwAA/3//f/9//3//f/9//3//f/9//3//f/9//3//f/9//3/fe/9//3//e/9//3+9d/9/33v/f997vnf/f997v3f/e793WUrUObQ1H2Pfe59vWEYeXx1f0zm5UtE1binxORM+dk6fc793fmuwNTRGfm92To4tEkK3Vnxr3nf/f/97/3//f/9//3/fe/9/33++d9A5lVK/e/9/3nv/f/9/vHf/f/9//3//f/9//3//f/9//3//f/9//3//f/9//3//f/9//3//f/9//3//f/9//3//f/9/AAD/f/9//3//f/9//3//f/9//3//f/9//3//f/9//3//f/9//3//f/9//3//f/9//3//f/9//3//f/9//3//f/9//3+/d7I1cC03Rl9n33fbVhY+v3MVPtpav3Ofc/leO2ffe/9/33uecxljbS2/d75z33v6XvI9CiHxPRpj/3++d/9/3nv/f/9/v3v/f/9/O2dtLZ5zv3f/f/9//3/ee/9//3//f/9//3//f/9//3//f/9//3//f/9//3//f/9//3//f/9//3//f/9//3//f/9//38AAP9//3//f/9//3//f/9//3//f/9//3//f/9//3//f/9//3//f/9//3//f/9//3//f/9//3//f/9//3//f/9//3+/d99/f3OQMRQ+NkKfa99zcSk+Yz1jsTFda99733v/f/9/nXP/f997/3+MMfA9/3//f997f3Neb3ZSKyVUSvhee2+cc5xz3nv/f/9/33v/f/I9VEp9c/9//3/ee/5//3//e/9//3//f/9//3//f/9//3//f/9//3//f/9//3//f/9//3//f/9//3//f/9//3//fwAA/3//f/9//3//f/9//3//f/9//3//f/9//3//f/9//3//f/9//3//f/9//3//f/9//3//f/9//3//f/9//3//f/9/v3v/fxM+d0q5UjZCv3M+Y3ApPWN3StI5XWvfe797/3//f/9/nXO9d/hezjkZY793n3P/f997/3++dxhjzzlrLe89EEIyRltr/3//f/9//3/RPVROnnffe/9/33v/f/9//3//f/9//3//f/9//3//f/9//3//f/9//3//f/9//3//f/9//3//f/9//3//f/9/AAD/f/9//3//f/9//3//f/9//3//f/9//3//f/9//3//f/9//3//f/9//3//f/9//3//f/9//3//f/9//3//f/9/33v/f997XWsUPphO9Dn8Wp9r/FrzOb9zE0I0Rr9733//f/9/nHP/f/57/3+VUq41vnf/f/9/XG+ec/9//3v/f957nHNaa5VSjTEzRjxrnnN+cxtnyBgbZ/9/W2v/f/97/3//f/9//3//f/9//3//f/9//3//f/9//3//f/9//3//f/9//3//f/9//3//f/9//38AAP9//3//f/9//3//f/9//3//f/9//3//f/9//3//f/9//3//f/9//3//f/9//3//f/9//3//f/9//3//f/9//3/fe/9//3//f1VK0TWfbxU+/3u/c9I1HGNea/NBG2O/e/9/33v/f997/3+9d753rTVUSv9/nXP/f/9/vXf/f917/3//f7533nvfexFCTCm4Wt9/33+3VtA5v3f/f/9//3//f/9//3//f/9//3//f/9//3//f/9//3//f/9//3//f/9//3//f/9//3//f/9//3//fwAA/3//f/9//3//f/9//3//f/9//3//f/9//3//f/9//3//f/9//3//f/9//3//f/9//3//f/9//3//f/9//3//f/9/33u/d/9/fmu4UvpaVkbaVt97HF+QLT1nPGdvMZ9333v/f/9/vnf/e/9//3v4XiolXG//f/9/vnfee/9//Xvde/9//3++d753/387Z7A5M0b/f35vTCl2Ut9/fnP/f/97/3//f/9//3//f/9//3//f/9//3//f/9//3//f/9//3//f/9//3//f/9//3//f/9/AAD/f/9//3//f/9//3//f/9//3//f/9//3//f/9//3//f/9//3//f/9//3//f/9//3//f/9//3//f/9//3//f/9//3++d/9//3//f79zNEI8Y7ExPWP/f7lWNEbZWtlel1I7Z/piGmPfe/9//3++d997dU7xPd97/3//f/9/3Xv+f/9/vXf/f/9//3/ff99/fW/yQY4x33+fc48x+V7/f/9//3//f/9//3//f/9//3//f/9//3//f/9//3//f/9//3//f/9//3//f/9//3//f/9//38AAP9//3//f/9//3//f/9//3//f/9//3//f/9//3//f/9//3//f/9//3//f/9//3//f/9//3//f/9//3//f/9//3//f/9/33v/f75z/3+fb/paG1+xMZ9v/39da9E50TmwNY8xE0KwNY4xzzm2Vv9/v3caY20tXGv/f/9/nHP/f/5//3//f957/3//f/9//3//f553VU5uMfpi+l4LIRtjv3f/f/9//3//f/9//3/+f/9//3//f/9//3//f/9//3//f/9//3//f/9//3//f/9//3//fwAA/3//f/9//3//f/9//3//f/9//3//f/9//3//f/9//3//f/9//3//f/9//3//f/9//3//f/9//3//f/9//3//f/9//3/ee/97/3//f9932Faeb/I92lr/f59zfm80Rk0td07/f35vv3e3VsgYdk6/e997dk40Sr9333v/f957/3//f/9//3//f/9//3//f/9//3+eczNGsDnff7E5NUrfe/9/3nf/f/57/3/+f/9//3//f/9//3//f/9//3//f/9//3//f/9//3//f/9//3//f/9/AAD/f/9//3//f/9//3//f/9//3//f/9//3//f/9//3//f/9//3//f/9//3//f/9//3//f/9//3//f/9//3//f/9//n//f957/3//f/9//3tcZztnv3NuKRtj/3/ff793/38cZ59333v/f/9/XGs0RvE92Vq/d6gUPGf/f55z/3//f/9//3//f/9//3//f/9//3//f1xr/3/QOfpef3OQNV1rvnf/f71z/39Za/5//3/+f/5//3//f/9//3//f/9//3//f/9//3//f/9//3//f/9//38AAP9//3//f/9//3//f/9//3//f/9//3//f/9//3//f/9//3//f/9//3//f/9//3//f/9//3//f/9//3//f/9//3//f/9//3//f/9//3//f793OmO/d3VKuFa/d997n3O/e793fnP/f79333v/f1xrG2duLftemFYMJb93/3/fe/9//3//f/9//3//f/9//3//f/9//3+ec/9/0TmXUn9zjzXfd51v/3+cb957/3/ee/9//3//f/9//3//f/9//3//f/9//3//f/9//3//f/9//3//fwAA/3//f/9//3//f/9//3//f/9//3//f/9//3//f/9//3//f/9//3//f/9//3//f/9//3//f/9//3//f/9//3//f/9//n/ee/9//3//f/9//39bazNGfW/QOVxr/3//f997/3/fe99733u/d/9//3/ff35vkDVOLdI9VU7fe793/3//f/9//3//f/9//3//f/9/3nv/f997fW9db00tfm/zQXVK/3+ec/9//3//e/5//3//f/9//3//f/9//3//f/9//3//f/9//3//f/9//3//f/9/AAD/f/9//3//f/9//3//f/9//3//f/9//3//f/9//3//f/9//3//f/9//3//f/9//3//f/9//3//f/9//3//f/9//3/+e/9//3//f/9//3//f/9/fG+WUhJCM0b/f793/3//f95733v/f/9/33v/f79333tdaxNCNEYLIVxr/3/fe/9//3//f/9//3//f/9//3//f/9//3+/e797XW/SPTxnrzE7Y/9//3/fe953/3/+f/9//3//f/9//3//f/9//3//f/9//3//f/9//3//f/9//38AAP9//3//f/9//3//f/9//3//f/9//3//f/9//3//f/9//3//f/9//3//f/9//3//f/9//3//f/9//3//f/9//3//f/5//3//f/9//3//f/9/vnffe/herjVsLXxv33v/f9573Xf/f/9/vHP+f/9//3/fe/9/fm/SPbA1llJ9b/9//3//f/9//3//f/9//3//f/9/vXffe/9/vnf/f9laVUp2Sm4tn3Pfd997/3/ee/9//3//f/9//3//f/9//3//f/9//3//f/9//3//f/9//3//fwAA/3//f/9//3//f/9//3//f/9//3//f/9//3//f/9//3//f/9//3//f/9//3//f/9//3//f/9//3//f/9//3//f/9//nv/f/9//3//f/9//3//f/9//3+VUo0xnHP/f/9//3/9e/9//Hv9e/9/3nu9d/9/33v/f35v0DkrJVtr/3//f/9//3//f/9//3//f/5//3/de/9/vnf/f997nnM0RpdONEKwMf9/33//f/9//3//f/9//3//f/9//3//f/9//3//f/9//3//f/9//3//f/9/AAD/f/9//3//f/9//3//f/9//3//f/9//3//f/9//3//f/9//3//f/9//3//f/9//3//f/9//3//f/9//3//f/9//n/ee/9//3+9d/9//3//f/9/33++d/9/3nv/f/9/3nv+f/5//Xv+f/173Hv9e/9//3//f553/3+/d9A5TCmdc/9//3//f/9//3//f/5//n/+f/9//3/ee997/3/fezxrjzH7Xm4tPGffe/9//3//f/9//3//f/9//3//f/9//3//f/9//3//f/9//3//f/9//38AAP9//3//f/9//3//f/9//3//f/9//3//f/9//3//f/9//3//f/9//3//f/9//3//f/9//3//f/9//3//f/9//3//f/9//3//f/9//3//f/9//3//f/9//3//f/9//3//f/9//3//f/5//3/+f/9//3//f/9//3/fe/9/nnMrJTNGv3ffe/9//3//e/57/3/de/9//n//f/9//3//f/9//392UhRGl1LQOb93/3++d/9//3//f/9//3//f/5//3//f/9//3//f/9//3//f/9//3//fwAA/3//f/9//3//f/9//3//f/9//3//f/9//3//f/9//3//f/9//3//f/9//3//f/9//3//f/9//3//f/9//3//f/9//3//f/9//3//f/9//3//f/9//3//f/9//3//f/9//3//f/9//3/+f/9//n//f/9/3nv/f/9/33vfe5dW0T00Rv9/33v/f/9733v/f/57/n//f/5//3//f/9//3//f9978kHRORNG+V6+c/9//3//f/9//3//f/9//3/+f/9//3//f/9//3//f/9//3//f/9/AAD/f/9//3//f/9//3//f/9//3//f/9//3//f/9//3//f/9//3//f/9//3//f/9//3//f/9//3//f/9//3//f/9//3//f/9//3//f/9//3//f/9//3//f/9//3//f/9//3//f/9//3//f/9//3//f/9//3/de/9//3//f997/38zRm4tdlL/f793/3//f/9//3//f/5//3//f/9//3//f/9/33vff9E5M0YzRp1z/3//e/9//3//f/9//3//f/9//n//f/9//3//f/9//3//f/9//38AAP9//3//f/9//3//f/9//3//f/9//3//f/9//3//f/9//3//f/9//3//f/9//3//f/9//3//f/9//3//f/9//3//f/9//3//f/9//3//f/9//3//f/9//3//f/9//3//f/9//3//f/9//3//f/5//3/+f/9/3nvee/9/vnf/f1xv8j2PMdle33vfe/9/3nv/f/5//3//f/9//3//f/9//3/fe/9/XW+OMfledUqec/9//3v/f/97/3//f/9//n/+f/9//3//f/9//3//f/9//3//fwAA/3//f/9//3//f/9//3//f/9//3//f/9//3//f/9//3//f/9//3//f/9//3//f/9//3//f/9//3//f/9//3//f/9//3//f/9//3//f/9//3//f/9//3//f/9//3//f/9//3//f/9//3//f/9//3//f/9//3/+f957/3/ee997/38bZ1VKTSmed/9/33v/f957/3//f/9//3//f/9//3//f/9/n3P/f9larzHYVvha/3f/f/9//3//e/9//3//f/9//3//f/9//3//f/9//3//f/9/AAD/f/9//3//f/9//3//f/9//3//f/9//3//f/9//3//f/9//3//f/9//3//f/9//3//f/9//3//f/9//3//f/9//3//f/9//3//f/9//3//f/9//3//f/9//3//f/9//3//f/9//3//f/9//3//f/9//n/+f/5//3++d/9//3/fe5932V4sKRNG33vfe/9//3v/f/9//3//f/9//3//f/9//3/fe/9/v3evNfE5GV+db993/3//f/9//3v/f/9//3//f/9//3//f/9//3//f/9//38AAP9//3//f/9//3//f/9//3//f/9//3//f/9//3//f/9//3//f/9//3//f/9//3//f/9//3//f/9//3//f/9//3//f/9//3//f/9//3//f/9//3//f/9//3//f/9//3//f/9//3//f/9//3//f/9//3//f/5//3//f957/3//f753/38bY1RKKyV8b/9//3//f/9//3//f/9//3//f/9//3//f/9/33f/f79zCh2VTltn33f/e/9//3v/f/9//3//f/9//3//f/9//3//f/9//3//fwAA/3//f/9//3//f/9//3//f/9//3//f/9//3//f/9//3//f/9//3//f/9//3//f/9//3//f/9//3//f/9//3//f/9//3//f/9//3//f/9//3//f/9//3//f/9//3//f/9//3//f/9//3//f/9//3//f/9//3/de/9//n+9d/9//3/ff/9/VEoSQnRO/3//f/9//3//f/9//3//f/9//3//f997/3/fe75z/3+VTq8xVEadb/93/3v/e997/3//f/9//3//f/9//3//f/9//3//f/9/AAD/f/9//3//f/9//3//f/9//3//f/9//3//f/9//3//f/9//3//f/9//3//f/9//3//f/9//3//f/9//3//f/9//3//f/9//3//f/9//3//f/9//3//f/9//3//f/9//3//f/9//3//f/9//3//f/9//3//f/9//3//f/9//3//f/9/n3fff/lebS2+d/9//3//f/9//3//f/9//3//f/9//3/fe/9//3v/e/97Gl+NLVRG/3vfd/9//3v/f/9//3//f/9//3//f/9//3//f/9//38AAP9//3//f/9//3//f/9//3//f/9//3//f/9//3//f/9//3//f/9//3//f/9//3//f/9//3//f/9//3//f/9//3//f/9//3//f/9//3//f/9//3//f/9//3//f/9//3//f/9//3//f/9//3//f/9//3//f/9//3//f/9//3//f/9/33u/e/9/fW+vOTpnnXP/f/9//3//f/9//3//f/9//3//f/97/3//f993/3t8a3RGCR06Y/97nW/ed/9/vXf/f/9//3//f/9//3//f/9//3//fwAA/3//f/9//3//f/9//3//f/9//3//f/9//3//f/9//3//f/9//3//f/9//3//f/9//3//f/9//3//f/9//3//f/9//3//f/9//3//f/9//3//f/9//3//f/9//3//f/9//3//f/9//3//f/9//3//f/9//3//f/9//3//f/9//3//f99//3//fzpnnXP/f/9//3//f/9//3//f/9//3//f/9//3v/f/9//3v/e/97W2fQNWwpfGv/e/9//3//f/97/3//f/9//3//f/9//3//f/9/AAD/f/9//3//f/9//3//f/9//3//f/9//3//f/9//3//f/9//3//f/9//3//f/9//3//f/9//3//f/9//3//f/9//3//f/9//3//f/9//3//f/9//3//f/9//3//f/9//3//f/9//3//f/9//3//f/9//3//f/9//3//f/9//3//f/9/33++d/9//3//f/9//3//f/9//3//f/9//3//f/9//3//f/9//3//e/9//3//e3RKzzV8b99733v/f/9//3//f/9//3//f/9//3//f/9//38AAP9//3//f/9//3//f/9//3//f/9//3//f/9//3//f/9//3//f/9//3//f/9//3//f/9//3//f/9//3//f/9//3//f/9//3//f/9//3//f/9//3//f/9//3//f/9//3//f/9//3//f/9//3//f/9//3//f/9//3//f/9//3//f/9//3//f/9//3//f957/3/ff/9//3//f/9//3//f/9//3//f/5//3//f/9//3//f/97nW9MKVNG/3v/f997/3//f/9//3//f/9//3//f/9//3//fwAA/3//f/9//3//f/9//3//f/9//3//f/9//3//f/9//3//f/9//3//f/9//3//f/9//3//f/9//3//f/9//3//f/9//3//f/9//3//f/9//3//f/9//3//f/9//3//f/9//3//f/9//3//f/9//3//f/9//3//f/9//3//f/9//3/ee/9//3//f/9//3//f/9//3//f/9//3//f/9//n//f/5//n/+f/9//3//f997/3u/d/9//3//f/9//3+cc/9//3//f/9//3//f/9//3//f/9/AAD/f/9//3//f/9//3//f/9//3//f/9//3//f/9//3//f/9//3//f/9//3//f/9//3//f/9//3//f/9//3//f/9//3//f/9//3//f/9//3//f/9//3//f/9//3//f/9//3//f/9//3//f/9//3//f/9//3//f/9//3//f/9//3//f99/3n/ff957/3//f/9//n//f/9//3//f/9//n//f/5//n/+f/9//3//f/9//3//f/9733e+d/9//3//f/9//3//f/9//3//f/9//3//f/9//38AAP9//3//f/9//3//f/9//3//f/9//3//f/9//3//f/9//3//f/9//3//f/9//3//f/9//3//f/9//3//f/9//3//f/9//3//f/9//3//f/9//3//f/9//3//f/9//3//f/9//3/+f/9//3//f/9//3//f/9//3//f/9//3//f/9//3//f/9//3/ef/9/3nv/f/9//3//f/9//n//f/5//n/9f/9//n/+f/9//3//f/9//3++d/9//3+9d/9//3/+f/9//3//f/9//3//f/9//3//fwAATAAAAGQAAAAAAAAAAAAAAGgAAABSAAAAAAAAAAAAAABpAAAAUwAAACkAqgAAAAAAAAAAAAAAgD8AAAAAAAAAAAAAgD8AAAAAAAAAAAAAAAAAAAAAAAAAAAAAAAAAAAAAAAAAACIAAAAMAAAA/////0YAAAAcAAAAEAAAAEVNRisCQAAADAAAAAAAAAAOAAAAFAAAAAAAAAAQAAAAFAAAAA==</SignatureImage>
          <SignatureComments/>
          <WindowsVersion>6.1</WindowsVersion>
          <OfficeVersion>12.0</OfficeVersion>
          <ApplicationVersion>12.0</ApplicationVersion>
          <Monitors>1</Monitors>
          <HorizontalResolution>1366</HorizontalResolution>
          <VerticalResolution>768</VerticalResolution>
          <ColorDepth>32</ColorDepth>
          <SignatureProviderId>{F5AC7D23-DA04-45F5-ABCB-38CE7A982553}</SignatureProviderId>
          <SignatureProviderUrl>http://www.cryptopro.ru/products/office/signature</SignatureProviderUrl>
          <SignatureProviderDetails>8</SignatureProviderDetails>
          <ManifestHashAlgorithm>http://www.w3.org/2000/09/xmldsig#sha1</ManifestHashAlgorithm>
          <SignatureType>2</SignatureType>
        </SignatureInfoV1>
      </SignatureProperty>
    </SignatureProperties>
  </Object>
  <Object Id="idValidSigLnImg">AQAAAGwAAAAAAAAAAAAAAP8AAAB/AAAAAAAAAAAAAABKIwAApREAACBFTUYAAAEAuFkAAKMAAAAGAAAAAAAAAAAAAAAAAAAAVgUAAAADAADiAQAADwEAAAAAAAAAAAAAAAAAAGZaBwBVIgQACgAAABAAAAAAAAAAAAAAACcAAAAYAAAAAQAAAAAAAAD///8AAAAAACUAAAAMAAAAAQAAAEwAAABkAAAAAAAAAAAAAAD/AAAAfwAAAAAAAAAAAAAAAAEAAIAAAAAhAPAAAAAAAAAAAAAAAIA/AAAAAAAAAAAAAIA/AAAAAAAAAAAAAAAAAAAAAAAAAAAAAAAAAAAAAAAAAAAlAAAADAAAAAAAAIAKAAAAEAAAAAAAAAAAAAAAJwAAABgAAAACAAAAAAAAAPDw8AAAAAAAJQAAAAwAAAACAAAATAAAAGQAAAAAAAAAAAAAAP8AAAB/AAAAAAAAAAAAAAAAAQAAgAAAACEA8AAAAAAAAAAAAAAAgD8AAAAAAAAAAAAAgD8AAAAAAAAAAAAAAAAAAAAAAAAAAAAAAAAAAAAAAAAAACUAAAAMAAAAAAAAgCUAAAAMAAAAAgAAAEwAAABkAAAAAAAAAAAAAAD/AAAAfwAAAAAAAAAAAAAAAAEAAIAAAAAhAPAAAAAAAAAAAAAAAIA/AAAAAAAAAAAAAIA/AAAAAAAAAAAAAAAAAAAAAAAAAAAAAAAAAAAAAAAAAAAlAAAADAAAAAAAAIAlAAAADAAAAAIAAABMAAAAZAAAAAAAAAAAAAAA/wAAAH8AAAAAAAAAAAAAAAABAACAAAAAIQDwAAAAAAAAAAAAAACAPwAAAAAAAAAAAACAPwAAAAAAAAAAAAAAAAAAAAAAAAAAAAAAAAAAAAAAAAAAJQAAAAwAAAAAAACAJQAAAAwAAAACAAAATAAAAGQAAAAAAAAAAAAAAP8AAAB/AAAAAAAAAAAAAAAAAQAAgAAAACEA8AAAAAAAAAAAAAAAgD8AAAAAAAAAAAAAgD8AAAAAAAAAAAAAAAAAAAAAAAAAAAAAAAAAAAAAAAAAACUAAAAMAAAAAAAAgCcAAAAYAAAAAwAAAAAAAAD///8CAAAAACUAAAAMAAAAAwAAAEwAAABkAAAAAAAAAAAAAAD/AAAAfwAAAAAAAAAAAAAAAAEAAIAAAAAhAPAAAAAAAAAAAAAAAIA/AAAAAAAAAAAAAIA/AAAAAAAAAAAAAAAAAAAAAAAAAAAAAAAAAAAAAAAAAAAlAAAADAAAAAAAAIAoAAAADAAAAAMAAAAnAAAAGAAAAAMAAAAAAAAA////AgAAAAAlAAAADAAAAAMAAABMAAAAZAAAAAAAAAAAAAAA/wAAAH8AAAAAAAAAAAAAAAABAACAAAAAIQDwAAAAAAAAAAAAAACAPwAAAAAAAAAAAACAPwAAAAAAAAAAAAAAAAAAAAAAAAAAAAAAAAAAAAAAAAAAJQAAAAwAAAAAAACAKAAAAAwAAAADAAAAJwAAABgAAAADAAAAAAAAAP///wIAAAAAJQAAAAwAAAADAAAATAAAAGQAAAAAAAAAAwAAAP8AAAASAAAAAAAAAAMAAAAAAQAAEAAAACEA8AAAAAAAAAAAAAAAgD8AAAAAAAAAAAAAgD8AAAAAAAAAAAAAAAAAAAAAAAAAAAAAAAAAAAAAAAAAACUAAAAMAAAAAAAAgCgAAAAMAAAAAwAAACcAAAAYAAAAAwAAAAAAAAD///8CAAAAACUAAAAMAAAAAwAAAEwAAABkAAAAvQAAAAQAAAD2AAAAEAAAAL0AAAAEAAAAOgAAAA0AAAAhAPAAAAAAAAAAAAAAAIA/AAAAAAAAAAAAAIA/AAAAAAAAAAAAAAAAAAAAAAAAAAAAAAAAAAAAAAAAAAAlAAAADAAAAAAAAIAoAAAADAAAAAMAAABSAAAAcAEAAAMAAAD1////AAAAAAAAAAAAAAAAkAEAAAAAAAEAAAAAdABhAGgAbwBtAGEAAAAAAAAAAAAAAAAAAAAAAAAAAAAAAAAAAAAAAAAAAAAAAAAAAAAAAAAAAAAAAAAAAAAAAAAAmQMAAAAAAQAAAAAAAAAAAAAA/rEAAP7/AAAAAAAAWwsAAMIDogOw0DsA61W+dksOAQoAYJkDAAAAAOJg3XZodN12Sw4BCjsAAABM0TsAAvHWZQAAAABLDgEKzAAAAABgmQMS8dZl/yIA4X/kAMApAAAAAAAAAN8BACAAAAAgAACKAQjROwAs0TsASw4BClNlZ2/MAAAAAQAAAAAAAAAs0TsAdZ/XZaDROwDMAAAAAQAAAAAAAABE0TsAdZ/XZQAAOwDMAAAAHNM7AAEAAAAAAAAAANI7ABWf12W40TsASw4BCgEAAAAAAAAAAgAAALBJQwAAAAAAAQAACEsOAQpkdgAIAAAAACUAAAAMAAAAAwAAABgAAAAMAAAAAAAAAhIAAAAMAAAAAQAAAB4AAAAYAAAAvQAAAAQAAAD3AAAAEQAAAFQAAACIAAAAvgAAAAQAAAD1AAAAEAAAAAEAAABbJA1CVSUNQr4AAAAEAAAACgAAAEwAAAAAAAAAAAAAAAAAAAD//////////2AAAAAxADQALgAxADIALgAyADAAMQA4AAYAAAAGAAAABAAAAAYAAAAGAAAABAAAAAYAAAAGAAAABgAAAAYAAABLAAAAEAAAAAAAAAAFAAAAJQAAAAwAAAANAACAJwAAABgAAAAEAAAAAAAAAAAAAAIAAAAAJQAAAAwAAAAEAAAATAAAAGQAAAAAAAAAAAAAAP//////////AAAAABYAAAAAAAAARQAAACEA8AAAAAAAAAAAAAAAgD8AAAAAAAAAAAAAgD8AAAAAAAAAAAAAAAAAAAAAAAAAAAAAAAAAAAAAAAAAACUAAAAMAAAAAAAAgCUAAAAMAAAABAAAAEwAAABkAAAAAAAAAAAAAAD//////////wAAAAAWAAAAAAEAAAAAAAAhAPAAAAAAAAAAAAAAAIA/AAAAAAAAAAAAAIA/AAAAAAAAAAAAAAAAAAAAAAAAAAAAAAAAAAAAAAAAAAAlAAAADAAAAAAAAIAlAAAADAAAAAQAAABMAAAAZAAAAAAAAAAAAAAA//////////8AAQAAFgAAAAAAAABFAAAAIQDwAAAAAAAAAAAAAACAPwAAAAAAAAAAAACAPwAAAAAAAAAAAAAAAAAAAAAAAAAAAAAAAAAAAAAAAAAAJQAAAAwAAAAAAACAJQAAAAwAAAAEAAAATAAAAGQAAAAAAAAAWwAAAP8AAABcAAAAAAAAAFsAAAAAAQAAAgAAACEA8AAAAAAAAAAAAAAAgD8AAAAAAAAAAAAAgD8AAAAAAAAAAAAAAAAAAAAAAAAAAAAAAAAAAAAAAAAAACUAAAAMAAAAAAAAgCgAAAAMAAAABAAAACcAAAAYAAAABAAAAAAAAAD///8CAAAAACUAAAAMAAAABAAAAEwAAABkAAAAAAAAABYAAAD/AAAAWgAAAAAAAAAWAAAAAAEAAEUAAAAhAPAAAAAAAAAAAAAAAIA/AAAAAAAAAAAAAIA/AAAAAAAAAAAAAAAAAAAAAAAAAAAAAAAAAAAAAAAAAAAlAAAADAAAAAAAAIAoAAAADAAAAAQAAAAnAAAAGAAAAAQAAAAAAAAA////AgAAAAAlAAAADAAAAAQAAABMAAAAZAAAAAkAAAA3AAAAHwAAAFoAAAAJAAAANwAAABcAAAAkAAAAIQDwAAAAAAAAAAAAAACAPwAAAAAAAAAAAACAPwAAAAAAAAAAAAAAAAAAAAAAAAAAAAAAAAAAAAAAAAAAJQAAAAwAAAAAAACAKAAAAAwAAAAEAAAAUgAAAHABAAAEAAAA4P///wAAAAAAAAAAAAAAAJABAAAAAAABAAAAAGEAcgBpAGEAbAAAAAAAAAAAAAAAAAAAAAAAAAAAAAAAAAAAAAAAAAAAAAAAAAAAAAAAAAAAAAAAAAAAAAAAAAAAAPMFACgJDAAABAAAAAQAAAAAAAAAAABTAGkAZwBuAGEAdAB1AHIAZQBMAGkAbgBlAAAA5PPiZYjz4mVAyfgE8IHjZcDvw2YAs/UEAAAEABzNOwAPCutloI+iAh4T2WUsCutloKeZ2bDNOwABAAQAAAAEAAAengd+CQIAAAAEAAAAOwC+5edlALL1BACz9QSwzTsAsM07AAEABAAAAAQAgM07AAAAAAD/////RM07AIDNOwAeE9ll+OXnZTynmdkAADsAoI+iAmDO5AQAAAAAMAAAAJTNOwAAAAAAz228ZgAAAACABDwAAAAAACDL+AR4zTsAPW28ZhTP5AQzzjsAZHYACAAAAAAlAAAADAAAAAQAAAAYAAAADAAAAAAAAAISAAAADAAAAAEAAAAWAAAADAAAAAgAAABUAAAAVAAAAAoAAAA3AAAAHgAAAFoAAAABAAAAWyQNQlUlDUIKAAAAWwAAAAEAAABMAAAABAAAAAkAAAA3AAAAIAAAAFsAAABQAAAAWAAAABUAAAAWAAAADAAAAAAAAAAlAAAADAAAAA0AAIAnAAAAGAAAAAUAAAAAAAAA////AgAAAAAlAAAADAAAAAUAAABMAAAAZAAAACkAAAAZAAAA9gAAAFoAAAApAAAAGQAAAM4AAABCAAAAIQDwAAAAAAAAAAAAAACAPwAAAAAAAAAAAACAPwAAAAAAAAAAAAAAAAAAAAAAAAAAAAAAAAAAAAAAAAAAJQAAAAwAAAAAAACAKAAAAAwAAAAFAAAAJwAAABgAAAAFAAAAAAAAAP///wIAAAAAJQAAAAwAAAAFAAAATAAAAGQAAAApAAAAGQAAAPYAAABXAAAAKQAAABkAAADOAAAAPwAAACEA8AAAAAAAAAAAAAAAgD8AAAAAAAAAAAAAgD8AAAAAAAAAAAAAAAAAAAAAAAAAAAAAAAAAAAAAAAAAACUAAAAMAAAAAAAAgCgAAAAMAAAABQAAACcAAAAYAAAABQAAAAAAAAD///8CAAAAACUAAAAMAAAABQAAAEwAAABkAAAAKQAAABkAAAD2AAAAVwAAACkAAAAZAAAAzgAAAD8AAAAhAPAAAAAAAAAAAAAAAIA/AAAAAAAAAAAAAIA/AAAAAAAAAAAAAAAAAAAAAAAAAAAAAAAAAAAAAAAAAAAlAAAADAAAAAAAAIAoAAAADAAAAAUAAAAhAAAACAAAAGIAAAAMAAAAAQAAACEAAAAIAAAAIQAAAAgAAABzAAAADAAAAAAAAAAcAAAACAAAACUAAAAMAAAAAAAAgCUAAAAMAAAABwAAgCUAAAAMAAAADgAAgBkAAAAMAAAA////ABgAAAAMAAAAAAAAABIAAAAMAAAAAgAAABMAAAAMAAAAAQAAABQAAAAMAAAADQAAABUAAAAMAAAAAQAAABYAAAAMAAAAAAAAAA0AAAAQAAAAAAAAAAAAAAA6AAAADAAAAAoAAAAbAAAAEAAAAAAAAAAAAAAAIwAAACAAAAC8OD4/AAAAAAAAAADGMTw/AAAkQgAA0EEkAAAAJAAAALw4Pj8AAAAAAAAAAMYxPD8AACRCAADQQQQAAABzAAAADAAAAAAAAAANAAAAEAAAACkAAAAaAAAAUgAAAHABAAAFAAAAEAAAAAcAAAAAAAAAAAAAALwCAAAAAADMBwICIlMAeQBzAHQAZQBtAAAAAAAAAAAAAAAAAAAAAAAAAAAAAAAAAAAAAAAAAAAAAAAAAAAAAAAAAAAAAAAAAAAAAAAAAAAAAAAA/wAAAAAAAAAAAQAAAAAAAAD4gjEPAAAAAOQNIXMiAIoBpAEAAEwu4QSg/OIEAAC0BOD/4gQAN6gEBzS1d0oAAAAgCLYRAAAAAPgNthFUAAAAAAC0BAAAAABpAAAAUwAAAKQBAAALIA4A+CO1EQEAAAAAAIC/AACAvwAA0kIAAKZC4AS0EQAAAACYozsAAAAAAAAAAAAAAAAAAAAAAIXiBHcQLLQEHC60BHEAAAAAK7QE6Cu0BAAAQLQAAIC0///RQgAAgLQAAEC0//+lQlAVoWkxTWF0/////xdYOT8AAACAAAAAgCgGNj/5/v8+/v6/P/ygOwANIL92ZHYACAAAAAAlAAAADAAAAAUAAABGAAAAKAAAABwAAABHRElDAgAAAAAAAAAAAAAAaQAAAFMAAAAAAAAAIQAAAAgAAABiAAAADAAAAAEAAAAVAAAADAAAAAQAAAAVAAAADAAAAAQAAABRAAAAGEMAACoAAAAbAAAAdQAAAFUAAAABAAAAAQAAAAAAAAAAAAAAaAAAAFIAAABQAAAAKAAAAHgAAACgQgAAAAAAACAAzABnAAAAUQAAACgAAABoAAAAUgAAAAEAEAAAAAAAAAAAAAAAAAAAAAAAAAAAAAAAAAD/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vXe9d/9//3//f/9//3//f/9//3//f/9//3//f/9//3//f/9//3//f/9//3//f/9//3//f/9//3//f/9//3//f/9//3//f/9//3//f/9//3/ee/9/3nv/f/9//3//f/9//3//f/9//3//f/9//3//f/9//3//f/9//3//f/9//3//f/9//3//f/9//3//f/9//3//f/9//3//f/9//3//f/9//3//f/9//3//f/9//3//f/9//3//f/9//3//f/9//3//f/9//3//f/9//3+9d/9//3+9d/9/3nv/f957/3//f/9//3//f/9//3//f/9//3//f/9//3//f/9//3//f/9//3//f/9//3//f/9//3//f/9//3//f/9//3//f/9//3+cc/9/3nucc/9/vXf/f/9//3//f/9//3//f/9//3//f/9//3//f/9//3//f/9//3//f/9//3//f/9//3//f/9//3//f/9//3//f/9//3//f/9//3//f/9//3//f/9//3//f/9//3//f/9//3//f/9//3//f/9//3//f/9//3//fzln/3+9d/9/vXf/f/9//3//f/9//3//f/9//3//f/9//3//f/9//3//f/9//3//f/9//3//f/9//3//f/9//3//f/9//3//f/9//3+9d/9/3nvee/9//3//f/9//3//f/9//3//f/9//3//f/9//3//f/9//3//f/9//3//f/9//3//f/9//3//f/9//3//f/9//3//f/9//3//f/9//3//f/9//3//f/9//3//f/9//3//f/9//3//f/9//3//f/9//3//f/9//3//f/9//3/OOfdenHPee/9/3nv/f/9//3//f/9//3//f/9//3//f/9//3//f/9//3//f/9//3//f/9//3//f/9//3//f/9//3//f/9//3//f/9//3/ee957/3//f/9/vXfee/9//3//f/9//3//f/9//3//f/9//3//f/9//3//f/9//3//f/9//3//f/9//3//f/9//3//f/9//3//f/9//3//f/9//3//f/9//3//f/9//3//f/9//3//f/9//3//f/9//3//f/9//3//f/9//3//f957OWcpJRhjvXf/f/9//3//f/9//3//f/9//3//f/9//3//f/9//3//f/9//3//f/9//3//f/9//3//f/9//3//f/9//3//f/9//3//f713WmtSSv9//3/ee/9//3//f/9//3//f/9//3//f/9//3//f/9//3//f/9//3//f/9//3//f/9//3//f/9//3//f/9//3//f/9//3//f/9//3//f/9//3//f/9//3//f/9//3//f/9//3//f/9//3//f/9//3//f/9//3//f/9//3//f/9/GGOMMd573nv/f/9//3//f/9//3//f/9//3//f/9//3//f/9//3//f/9//3//f/9//3//f/9//3//f/9//3//f/9//3//f/9//3//f957GGNSSv9/3nvee957/3//f/9//3//f/9//3//f/9//3//f/9//3//f/9//3//f/9//3//f/9//3//f/9//3//f/9//3//f/9//3//f/9//3//f/9//3//f/9//3//f/9//3//f/9//3//f/9//3//f/9//3//f/9//3//f/9/3nu9d/9/lFKtNf9/nHP/f/9//3//f/9//3//f/9//3//f/9//3//f/9//3//f/9//3//f/9//3//f/9//3//f/9//3//f/9//3//f/9/vXf/f/9/rTUYY/9/3nv/f/9//3//f/9//3//f/9//3//f/9//3//f/9//3//f/9//3//f/9//3//f/9//3//f/9//3//f/9//3//f/9//3//f/9//3//f/9//3//f/9//3//f/9//3//f/9//3//f/9//3//f/9//3//f/9//3//f713/3/ee/9/EEK1Vv9//3//f/9//3//f/9//3//f/9//3//f/9//3//f/9//3//f/9//3//f/9//3//f/9//3//f/9//3//f/9//3//f/9//3//f3tvjDE5Z/9//3//f/9//3//f/9//3//f/9//3//f/9//3//f/9//3//f/9//3//f/9//3//f/9//3//f/9//3//f/9//3//f/9//3//f/9//3//f/9//3//f/9//3//f/9//3//f/9//3//f/9//3//f/9//3//f/9//3//f957vnf/f3tv7z29d99733v/f/9/nHP/f997/3//f/9/nnP6XnZOl1JWTr9333v/f753/3//f/9/nHP/f/9//3//f/9//3//f/9//3/ee/9//3//f5VSU0ree/9//3/fe957/3//f/5/3nv/f/9//3//f/9//3//f/9//3//f/9//3//f/9//3//f/9//3//f/9//3//f/9//3//f/9//3//f/9//3//f/9//3//f/9//3//f/9//3//f/9//3//f/9//3//f/9//3//f/9//3//f/9//3/ee9dazz18b99733u+d/9/vnf/f/9/v3c8a1VK0TmYVphWVkqQNTtrXGv/f3xz33v/f/9/vXf/f/9//3//f/9//3//f/9//3+9d/9/vnf/fzJG11rfe997/3//f957/3//f917/3//f/9//3//f/9//3//f/9//3//f/9//3//f/9//3//f/9//3//f/9//3//f/9//3//f/9//3//f/9//3//f/9//3//f/9//3//f/9//3//f/9//3//f/9//3//f/9//3//f/9/33v/f957/3/ee641U0r/f/9//3/fe/9/vnf/f/ledU4rJXZOv3e/e997fm+OMc85Omf/f997/3+9d/9//3//f/9//3//f/9//3//f957/3/fe/9//3/XXs85/3/ee/9//3//f/9//3/de/9//3//f/9//3//f/9//3//f/9//3//f/9//3//f/9//3//f/9//3//f/9//3//f/9//3//f/9//3//f/9//3//f/9//3//f/9//3//f/9//3//f/9//3//f/9//3//f/9//3//f957vXf/f957/38ZY64133v/f997/3+ec/9/+V6WUq81IwiXVt97/3/fe797XG/QPfA9nXPff/9//3/ff/9//3//f/9//3//f/9//3/+f/9/vXf/f71333sQQtda/3/fe99//3//f/9//3/ee/9//3//f/9//3//f/9//3//f/9//3//f/9//3//f/9//3//f/9//3//f/9//3//f/9//3//f/9//3//f/9//3//f/9//3//f/9//3//f/9//3//f/9//3//f/9//3//f/9//3//f957/3/ee75333tUSnVOv3fff997/3/4XrZW+V58b/he/3+/d/9/vnf/f99//3/xPY0xv3vfe997/3//f/9//3//f/9//3//f/9//3//f9573nv/f/9/+F5LKTpn/3++d/9//3/ee/9/3nv/f/9//3//f/9//3//f/9//3//f/9//3//f/9//3//f/9//3//f/9//3//f/9//3//f/9//3//f/9//3//f/9//3//f/9//3//f/9//3//f/9//3//f/9//3//f/9//3//f713/3//f/9//3//f997nXOPNV1r/3+/dztnllJ8b753vnffe957/3//f/97nXPfe/li/38SQs8533udc/9//3//f/9//3//f/9//3//f/9/vXf/f/9//3/fe/9/8D0yRv9//3++d/9//3//f/9//3//f/9//3//f/9//3//f/9//3//f/9//3//f/9//3//f/9//3//f/9//3//f/9//3//f/9//3//f/9//3//f/9//3//f/9//3//f/9//3//f/9//3//f/9//3//f/9//3+9d/9//3+dc/9//3//f793l1JVSr93/3+OMf9/v3f/f/9//3//f917vHf+f/9//3//f3xvvnfQPTNGv3ued997/3//f/9//3//f/9//3//f/5//3//f7133nv/f51z8D1ba/9/33//f/9/3nv/f/9//3//f/9//3//f/9//3//f/9//3//f/9//3//f/9//3//f/9//3//f/9//3//f/9//3//f/9//3//f/9//3//f/9//3//f/9//3//f/9//3//f/9//3//f/9//3//f/9//3//f/9//3//f/9//3//fzxnjzGfc7hWG2O/d997/3//f957/3/+f/5//n/dd753/3//f/9/t1YKJRpn33v/f99//3//f/9//3//f/9//3//f/5/3nv/f/9/33v/f7ZWMkbff/9/vXf/f/9//3//f/9//3//f/9//3//f/9//3//f/9//3//f/9//3//f/9//3//f/9//3//f/9//3//f/9//3//f/9//3//f/9//3//f/9//3//f/9//3//f/9//3//f/9//3//f/9//3//f/9//3//f/9//3//f/9/33v/f1VK8j2vNb93n3P/f/9//3//f/9//n/+f/1//n//f997/3/fe553O2eNMVxr/3+/d/9//3//f/9/3nv/f/9//3//f/9//3//f/9//398c845vXe+d/9//3//f/9//3//f/9//3//f/9//3//f/9//3//f/9//3//f/9//3//f/9//3//f/9//3//f/9//3//f/9//3//f/9//3//f/9//3//f/9//3//f/9//3//f/9//3//f/9//3//f/9//3//f/9//3//f/9//3//f/9/v3d/c24tl1IaY35z/3//f/9//3//f/9//X/9f/5//3//f/9/33v/f/9/VE6vNd97nXP/f/9//3//f/9//3//f/9//3//f/9//3//f/9//390TlJK/3//f997/3//f/9//3//f/9//3//f/9//3//f/9//3//f/9//3//f/9//3//f/9//3//f/9//3//f/9//3//f/9//3//f/9//3//f/9//3//f/9//3//f/9//3//f/9//3//f/9//3//f/9//3//f/9//3//f/9//3//f9972V5VSvI9XWu/d/9/33v/f/9//3/+f/5//X/+f/5//3//f/9/33//f1xvrzV1Uv9/vnf/f/9//3/ee/9//3//f/9//3//f/9//3//f/9/W2uNMVtr33vfe/9//3//f/9//3//f/9//3//f/9//3//f/9//3//f/9//3//f/9//3//f/9//3//f/9//3//f/9//3//f/9//3//f/9//3//f/9//3//f/9//3//f/9//3//f/9//3//f/9//3//f/9//3//f/9//3//f/9//3/fe1VKVU40RpdS/3/fe/9//3//f/9//3/+f/5//n//f/9//3//f99/v3v/fxljrzn5Yt97/3//f/9/3nv/f/9//3//f/9//3//f/9//3//f753tlauNZ1z/3/fe/9//3//f/9//3//f/9//3//f/9//3//f/9//3//f/9//3//f/9//3//f/9//3//f/9//3//f/9//3//f/9//3//f/9//3//f/9//3//f/9//3//f/9//3//f/9//3//f/9//3//f/9//3//f/9//3//f793v3c0RnZSG2PyPZdS/3//f/9//3//f/5//3/+f/5//n/de/5//3//f/9//3/fe1RO6SCec9973nv/f/9//3/+f/9//3//f/9//3//f/9//3//f753jTGVUv9/3nv/f/9//3//f/9//3//f/9//3//f/9//3//f/9//3//f/9//3//f/9//3//f/9//3//f/9//3//f/9//3//f/9//3//f/9//3//f/9//3//f/9//3//f/9//3//f/9//3//f/9//3//f/9//3//f/9//3//f7haNEa/d593+l6PMX5v/3//f/9//3//f/9//3/9f/9//n//f957/3//f997/3+dc9A9Mkrfe/9//3//f/9//3/+f/9//3//f/9//3//f/9//3/fexlj8D0ZY/9//3//f/9//3//f/9//3//f/9//3//f/9//3//f/9//3//f/9//3//f/9//3//f/9//3//f/9//3//f/9//3//f/9//3//f/9//3//f/9//3//f/9//3//f/9//3//f/9//3//f/9//3//f/9//3//f/9//3/QOZdW/3//f793E0JVTr93/3//f/9//nv/f/5//n/+f/5//3//f713/3/fe/9/33v/f2wtGGP/f/5/3Xv/f/5//n//f/9//3//f/9//3//f/9/vnf/f3RO8EH/f/9//3//f/9//3//f/9//3//f/9//3//f/9//3//f/9//3//f/9//3//f/9//3//f/9//3//f/9//3//f/9//3//f/9//3//f/9//3//f/9//3//f/9//3//f/9//3//f/9//3//f/9//3//f/9//3//f55zM0YaY55z/3/fe3ZOrzV9b997/3//f/9//3//f/9//3/de917/3/ee/9//3/fe/9//3+VUo0x33v/f/9//3//f/9//3//f/9//3//f/9//3//f/9/33++dyol33vfe/9//3//f/9//3//f/9//3//f/9//3//f/9//3//f/9//3//f/9//3//f/9//3//f/9//3//f/9//3//f/9//3//f/9//3//f/9//3//f/9//3//f/9//3//f/9//3//f/9//3//f/9//3//f/9//387Z9E5nnNca55z33+/d0wtM0rfe997/3/ed753/3/ee/9//3/+f/9/3nvee/9//3//f5xz/3/POdA533vfe997/3//f957/3//f/9/3nv/f713/3/fe/9//3+XVhJCv3vfe/9/vnf/f/9/vXf/f/9//3//f/9//3//f/9//3//f/9//3//f/9//3//f/9//3//f/9//3//f/9//3//f/9//3//f/9//3//f/9//3//f/9//3//f/9//3//f/9//3//f/9//3//f/9//3//f/9/XGvQNfpeGmP/f/9/v3vQPQklOmu9d/9//3//f993/3//f/9//n//f/9//3//f9173nv/f997O2tMLZdW/3/fe/9//3//f957/3//f/9//3//f91733//f997/38sJdla33v/f/9/vXf/f/9/3Xv+f/9//3//f/9//3//f/9//3//f/9//3//f/9//3//f/9//3//f/9//3//f/9//3//f/9//3//f/9//3//f/9//3//f/9//3//f/9//3//f/9//3//f/9//3//f/9//3//fxpfVUrfe/9//3/ff/9/33tsMY0xnXf/e/9/33u+d/9//3//f7x33Xvee957/3//f957/3/fe/9/VEqvNZ93v3v/f/9//3//f917/3//f/5//3+9d/9//3++d/9/l1JNLXxv33v/f/9/vnf/f957/3//f/9//3//f/9//3//f/9//3//f/9//3//f/9//3//f/9//3//f/9//3//f/9//3//f/9//3//f/9//3//f/9//3//f/9//3//f/9//3//f/9//3//f/9//3//f/9//38aY9A5/3/fe/9/vne/e/9/nXeNMc85nXPfe/9//3/fe/9//3//f/9//3//f997/3//f51z/3+/d99/8T12Ut9//3//f/9//3//f/9//3/ee/5/3nv/f997/398b/9/jzV0Tp1z/3//f/9/vXf/f/9//3//f/9//3//f/9//3//f/9//3//f/9//3//f/9//3//f/9//3//f/9//3//f/9//3//f/9//3//f/9//3//f/9//3//f/9//3//f/9//3//f/9//3//f/9//3//f/9/nnOvNd9733v/f/9//3//f/9/e28qJTJG33u+d/9//3//f997/38ZYxlj/3++e/9//3/ff/9//3/fextnbjGec/9/33/ff/9//3//f/5//3//f/9//3/ff/9/33+ed55zjjX5Xv9/nXP/f/9/3nv/f/9//3//f/9//3//f/9//3//f/9//3//f/9//3//f/9//3//f/9//3//f/9//3//f/9//3//f/9//3//f/9//3//f/9//3//f/9//3//f/9//3//f/9//3//f/9//3//f55zzzXfd/9/33vfe/9//3/ff/9/GWMJIXxvnnP/f/9//3/fe9978D3QPb57/3//f/9//3//f/9/v3vffxJC8T3ff/9//3/ff/9//n/+f/9//3/+f/9/3n//f/9/nXf/f/lerjV9c99//3//f/9//3//f/9//3//f/9//3//f/9//3//f/9//3//f/9//3//f/9//3//f/9//3//f/9//3//f/9//3//f/9//3//f/9//3//f/9//3//f/9//3//f/9//3//f/9//3//f/9//3/fe3RKtlL/f/9//3//f/9//3++e797M0bQOf9/33ffe/9//3//f7ZW8D06Z99//3/ff997/3//f/9//38aZ2wt2F7ff/9/33//f/9/3Xv/f/5//n//f9573nvfe/9/nnf/f885M0bfe997/3//f/9//3//f/9//3//f/9//3//f/9//3//f/9//3//f/9//3//f/9//3//f/9//3//f/9//3//f/9//3//f/9//3//f/9//3//f/9//3//f/9//3//f/9//3//f/9//3//f/9//3v4WvE9/3//f753/3//f99733//f753KyUzRt97/3//f997/39ba/FB8UF9c/9//3//f/9/33v/f/9/33uVUtA9XG//f753/3//f99//3//f/9//3/ef/9//3++e/9/v3t9b0wptlbff997/3//f/9//3//f/9//3//f/9//3//f/9//3//f/9//3//f/9//3//f/9//3//f/9//3//f/9//3//f/9//3//f/9//3//f/9//3//f/9//3//f/9//3//f/9//3//f/9//3//f/9/O2evNb5znXP/f753/3//f997/3//fztnLCX5Xr93/39cb/9/33tUStA9lVbfe/9/33//f/9//3+9d/9/fG+NMTNK/3/ff99//3/ee/9//3//f/9//3//f/9//3//f/9/nnf4Xq41O2f/f51z/3/fe/9//3//f/9//3/fe997/3//f/9//3//f/9//3//f/9//3//f/9//3//f/9//3//f/9//3//f/9//3//f/9//3//f/9//3//f/9//3//f/9//3//f/9//3//f/9//3/ed/97jTH4Xt97/3//f513/3/ff997/3//f9A1pxAaY793/3/fe793O2cyRo41nXP/f753/3/ee/9//3/ee9572F4rJRtn/3//f997/3/ee/9//3//f/9//3//f/9//3//f753/3/wPXROfW//f/9//3//f/9//3//f/9//3//f/9//3//f/9//3//f/9//3//f/9//3//f/9//3//f/9//3//f/9//3//f/9//3//f/9//3//f/9//3//f/9//3//f/9//3//f/9//3//f/9//3v/e/he8D2dc5xz33v/f753/3//f75333u/d24tjzG/d793/3/fd997t1avNfha/3//e/9//3vfe/9/3nv/f31zdk5USv9/v3v/f797/3/fe99/3nv/f/5//3//f/9/33v/f753nnNsLVxv33v/f/9//3//f/9/33v/f/9//3//f/9//3//f/9//3//f/9//3//f/9//3//f/9//3//f/9//3//f/9//3//f/9//3//f/9//3//f/9//3//f/9//3//f/9//3//f/9//3//f997vnPedxA+zzn/f753nXf/f797/3/fe99733c8Zywlbimfb993/39+b35vNEYSPjtn/3//f/9/3necb/9//3v/f9peLCV+b793/3//f997/3//f/9//3//f/9//3//f/9//3++d/9/lVIyRp53/3//f997/3//f/9//3//f/9//3//f/9//3//f/9//3//f/9//3//f/9//3//f/9//3//f/9//3//f/9//3//f/9//3//f/9//3//f/9//3//f/9//3//f/9//3//f/9//3//e71z/3vee0opMUa+e99/33v/f793/3/fe35vv3f6WlZK6xx/b793n3Pfe3dO+152Sr9zv3Pfe/9//3v/f993fm//f1VKVkrfe/9/v3f/f997/3//f/9//n//f/5//3//f997/3/fe31vbC11Tt9//3/fe957/3//f/9//3//f/9//3//f/9//3//f/9//3//f/9//3//f/9//3//f/9//3//f/9//3//f/9//3//f/9//3//f/9//3//f/9//3//f/9//3//f/9//3//f/9//3//f71z/3v/f641jTGuNTJGdVJ0TpdWNEaXUndOd05wLdM1DR31PdtW21Z4SvQ98zn7Wt9733ffd75z33ffd/9/PGO5VrA1jzE8Z/9//3v/f/9//3//f/9//3//f/9//3/fe/9//3+ed7daTC23Wv9//3//f957/3//f/9//3//f/9//3//f/9//3//f/9//3//f/9//3//f/9//3//f/9//3//f/9//3//f/9//3//f/9//3//f/9//3//f/9//3//f/9//3//f/9//3//f/973nfee/9/Wmv/f997WmuWVjJGEkaXUhNCVUryOVZGkjGTLVEp9Tm7UvU5ek5xLZIxcClPKXdKPGP/e79zfmu5VvM5sTV3TrE12VaXUthWnm/fd/97/3//f/9//nv+e99733v/f/9//3/fezJGrzlcb/9//3/ee/9//3/de/9//3//f/9//3//f/9//3//f/9//3//f/9//3//f/9//3//f/9//3//f/9//3//f/9//3//f/9//3//f/9//3//f/9//3//f/9//3//f/9//3//f/9//3/fe/9//3/ee/9/33//f/9/vnf/f99733vfe997WEr1PbQ1P2Pfd59zOEY/Yx1f9Dm5UtI5bikSPhI+d06fc997fmvQNTRGnnN1To4xET7XVnxr33v/e/9//3//f/9//3/fe/9/33vfe885lla+d/9/3nv/f/9/3Xv/f/9//3//f/9//3//f/9//3//f/9//3//f/9//3//f/9//3//f/9//3//f/9//3//f/9//3//f/9//3//f/9//3//f/9//3//f/9//3//f/9//3//f/9//3//f/9//3//f/9//3//f/9//3//f/9//3/ff793kTVwLRZCX2e/c9xW9Tm/cxQ++1qfc7932Fo7Z997/3+/d75z+V6NLZ5zv3ffexpf0TkLIdA5GmPfe7533nvee/9//3++d/9/33s7Z00tnnOed/9//3//f913/3//f/9//3//f/9//3//f/9//3//f/9//3//f/9//3//f/9//3//f/9//3//f/9//3//f/9//3//f/9//3//f/9//3//f/9//3//f/9//3//f/9//3//f/9//3//f/9//3//f/9//3//f/9//3//f/9/33vfe59zkDE1QjZCn2+/c5EtPmM+Y5Axfmvfe99//3//f51z/3/ee/9/jDERQv9//3+/e59zXWuXUisldE74XnxvnHO9d753/3//f99/338TQlRKnnP/f/9/3nv/f/5//3//f/9//3//f/9//3//f/9//3//f/9//3//f/9//3//f/9//3//f/9//3//f/9//3//f/9//3//f/9//3//f/9//3//f/9//3//f/9//3//f/9//3//f/9//3//f/9//3//f/9//3//f/9//3//f/9/v3vffxRCVkq6UhU+v3MdX3ApHV93TtE1XW+/e997/3//f/9/vXO9cxhjrjUZY55zn3P/f997/3+/d/he7zlKKe897z1SSjpn/3/ff/9/33vxPVRKvne+d/9/3nv/f/97/3//f/9//3//f/9//3//f/9//3//f/9//3//f/9//3//f/9//3//f/9//3//f/9//3//f/9//3//f/9//3//f/9//3//f/9//3//f/9//3//f/9//3//f/9//3//f/9//3//f/9//3//f/9//3/ff/9//39daxRCd0oVPvxan2/8WhQ+n3MUQhNG33/ff/9//3+9d/9//3//f7ZWrjW/d997/39ca753/3//f/9//3+cc3tvlVKuNTJGXW9+c59zG2PpHBpn/39ba/9/33v/f/9//3//f/9//3//f/9//3//f/9//3//f/9//3//f/9//3//f/9//3//f/9//3//f/9//3//f/9//3//f/9//3//f/9//3//f/9//3//f/9//3//f/9//3//f/9//3//f/9//3//f/9//3//f/9/v3v/f99//381RtE1f2sVPt9333exMRxjPWcTQvpi33vff997/3/fe/9/vXedc641M0b/f31v/3//f713/3/+e/5//3+9d95733sSQisl2Fq/e99/l1LRPZ5z/3//f/9//3//f/9//3//f/9//3//f/9//3//f/9//3//f/9//3//f/9//3//f/9//3//f/9//3//f/9//3//f/9//3//f/9//3//f/9//3//f/9//3//f/9//3//f/9//3//f/9//3//f/9//3//f/9//3//f/9/33vfe/97n2+YUvteVkb7Wt93HGNvLV5rPGePNZ5z/3//f/9/vXf/f/9//3/XWkspXGv/f/9/3nvee/9/3Xv+e/9//3++d997/387a681VEr/f55zLCmXVt9/nnP/f/9//3//f/9//3//f/9//3//f/9//3//f/9//3//f/9//3//f/9//3//f/9//3//f/9//3//f/9//3//f/9//3//f/9//3//f/9//3//f/9//3//f/9//3//f/9//3//f/9//3//f/9//3//f/9//3/ee753/3//f/97v3MTPj1jkC09Y/9/2VYUQtpeuVqXVhtjGmP5Xt9733v/f55z33t0ThJCv3f/f/97/3+8d/5//3+9d957/3/ff/9/33t9c/E9jzHfe593bi36Xv9//3//e/9//3//f/9//3//f/9//3//f/9//3//f/9//3//f/9//3//f/9//3//f/9//3//f/9//3//f/9//3//f/9//3//f/9//3//f/9//3//f/9//3//f/9//3//f/9//3//f/9//3//f/9//3//f/9//3//f/9//3+/d/9/v3P6WhxjsDGfc/9/XmvROfI9sDWwNfJB0DmOMdA5llL/f793O2dNLX1v/3//f5xz/3/+f/9//n//f/9//3//f/9//3+/d1RKjzX6Xvpi6yAcZ793/3//f/9//3//f/9//3//f/9//3//f/9//3//f/9//3//f/9//3//f/9//3//f/9//3//f/9//3//f/9//3//f/9//3//f/9//3//f/9//3//f/9//3//f/9//3//f/9//3//f/9//3//f/9//3//f/9//3/ed/97/3//f7932VZ+bxM+uVb/f59zfnMTRm4tVk7/f11rv3eWUsgYdU7fe793dlI0Rr97v3f/f713/3//f/9//3//f/9//3//f/9//3+ecxNC0Tm/e7E5FEbfe/9//nf+e/57/3/+f/5//3/+f/9//3//f/9//3//f/9//3//f/9//3//f/9//3//f/9//3//f/9//3//f/9//3//f/9//3//f/9//3//f/9//3//f/9//3//f/9//3//f/9//3//f/9//3//f/9//3//f/9//3//f/9//3//fztnXGe/c24tG2P/f99/33v/fz1rn3Pff/9//39ca1RK0T36Xp93qRg8Z/9/nnP/f/9//3//f/9//3//f/9//3//f/9/XGv/f7A5G2N/b7E1PGvfd/9/3Xf/f3pv/n//f917/3//f/9//3//f/9//3//f/9//3//f/9//3//f/9//3//f/9//3//f/9//3//f/9//3//f/9//3//f/9//3//f/9//3//f/9//3//f/9//3//f/9//3//f/9//3//f/9//n//f/57/3//f/9//3/fdxpjv3dUSrhannP/f55z33ufc59z/3+/d793/388ZztnTi37XpdSDCWfc/9/v3f/f/9//3//f/9//3//f/9//3/fe/9/fXP/f7A1l1J+b7A1vnO9b/9/nHO9d/9/3Xv/f/5//3//f/9//3//f/9//3//f/9//3//f/9//3//f/9//3//f/9//3//f/9//3//f/9//3//f/9//3//f/9//3//f/9//3//f/9//3//f/9//3//f/9//3//f/9//3//f/9//nv/f/9//3//f/9//39cazJGfXPQOX1v/3//f997/3+/d99/33vfe/9//3/ff39zjzFvMdI9dk6/e997/3//f/9//3//f/9//3//f/9//3//f/9/fW9+b00pn3PzQXVO/3u+d/9//3/ee/9//3//f/9//3//f/9//3//f/9//3//f/9//3//f/9//3//f/9//3//f/9//3//f/9//3//f/9//3//f/9//3//f/9//3//f/9//3//f/9//3//f/9//3//f/9//3//f/9//3//f/57/nv/f/9//3//f/9//399b3VOMkYSQv9/nnP/f/9/33u+d/9//3/fe/9/33u/e15v8z01RuocXGv/f997/3//f/9//3//f/9//3//f957/3/fe997v3d9b9E5PGePLTtj33v/f7533nv/f/5//3//f/9//3//f/9//3//f/9//3//f/9//3//f/9//3//f/9//3//f/9//3//f/9//3//f/9//3//f/9//3//f/9//3//f/9//3//f/9//3//f/9//3//f/9//3//f/9//3/+e/9//3//f/9//3//f99733sZY40xjTF8b/9//3//f713/3/+f713/nv/f/9//3//f35z0TnROXZSnXPfe/9//3//f/9//3//f/9//3//f713/3//f797/3/6XlVKd05uLb9zv3f/f/9/3n//f/9//3//f/9//3//f/9//3//f/9//3//f/9//3//f/9//3//f/9//3//f/9//3//f/9//3//f/9//3//f/9//3//f/9//3//f/9//3//f/9//3//f/9//3//f/9//3//f/9//nv/f/9/3nv/f/9//3//f/9/33uVUmwtnXP/f/9//3/9e/5//Xvce/9/vXe9d/9/33v/f35zsDUrJTpn/3//f/9//3//f/9//3/+f/9//n/ee/9/vnf/f997fm80SnZKNEKPMf9/33v/f/9//3//f/9//3//f/9//3//f/9//3//f/9//3//f/9//3//f/9//3//f/9//3//f/9//3//f/9//3//f/9//3//f/9//3//f/9//3//f/9//3//f/9//3//f/9//3//f/9//3//f917/3/+f957/3//f/9//3/fe997/3/fe/9//3/ee/9//X/+f/1//X/cd/5//3//f/9/v3f/f9970DltLZ1z/3//f/9//3//f/9//3/+f/9//n//f957/3//f/9/PGewMfpejzE8Z997/3//f/9//3//f/9//3//f/9//3//f/9//3//f/9//3//f/9//3//f/9//3//f/9//3//f/9//3//f/9//3//f/9//3//f/9//3//f/9//3//f/9//3//f/9//3//f/9//3//f/9//3//f/9//3//f/9//3//f/9//3//f/9//3//f/9//3//f/9//3//f/5//3/+f/9//3//f/9/33v/f55zCiE0Sp9333vff/9/3nv/e/9//Xv+f/9//n//f/9//3//f/9/dU4URnZS0Dmec/9/vnf/f/9//3//f/9//n//f/5//3//f/9//3//f/9//3//f/9//3//f/9//3//f/9//3//f/9//3//f/9//3//f/9//3//f/9//3//f/9//3//f/9//3//f/9//3//f/9//3//f/9//3//f/9//3//f/9//3//f/9//3//f/9//3//f/9//3//f/9//3//f/9//3/+f/9/3Xv/f/9//3/fe7dW0DlVSv9/33v/f/9/33v/f917/3/+f/9//3//f/9//3//f/9/8j3RPRNCGmOec/9//3v/f/9//3//f/9//3//f/9//3//f/9//3//f/9//3//f/9//3//f/9//3//f/9//3//f/9//3//f/9//3//f/9//3//f/9//3//f/9//3//f/9//3//f/9//3//f/9//3//f/9//3//f/9//3//f/9//3//f/9//3//f/9//3//f/9//3//f/9//3//f/5//3//f917/3//f/9/33v/fzNGTS2XUt9/v3f/f/9/3nv/f/5//3/+f/9//3//f/9//3+/e99/sDk0RhJCnnP/f/97/3//f/9//3//f/9//n//f/9//3//f/9//3//f/9//3//f/9//3//f/9//3//f/9//3//f/9//3//f/9//3//f/9//3//f/9//3//f/9//3//f/9//3//f/9//3//f/9//3//f/9//3//f/9//3//f/9//3//f/9//3//f/9//3//f/9//3//f/9//3//f/9//3//f/9/3nv/f753/39caxNCbi36Xt97/3//f/9//3//f/5//3//f/9//3//f/9/33//f35zji36XlRKvnf/f/9//3//f/9//3//f/9//n//f/9//3//f/9//3//f/9//3//f/9//3//f/9//3//f/9//3//f/9//3//f/9//3//f/9//3//f/9//3//f/9//3//f/9//3//f/9//3//f/9//3//f/9//3//f/9//3//f/9//3//f/9//3//f/9//3//f/9//3//f/9//n//f/5//3/ee957/3/fe997/38aY1VKLCm/d99733v/f957/3//f/9//3//f/9//3//f/9/n3Pfe9lajjHYVtdW/3v/e/9//3v/f/9//3//f/9//3//f/9//3//f/9//3//f/9//3//f/9//3//f/9//3//f/9//3//f/9//3//f/9//3//f/9//3//f/9//3//f/9//3//f/9//3//f/9//3//f/9//3//f/9//3//f/9//3//f/9//3//f/9//3//f/9//3//f/9//3//f/9//3//f/5//3//f957/3//f793v3fZXk0pEkL/f997/3/ee/9//3//f/9//3//f/9//3//f997/3+/c9A18TkaX31r/3v/f/9//3v/f/9//3//f/9//3//f/9//3//f/9//3//f/9//3//f/9//3//f/9//3//f/9//3//f/9//3//f/9//3//f/9//3//f/9//3//f/9//3//f/9//3//f/9//3//f/9//3//f/9//3//f/9//3//f/9//3//f/9//3//f/9//3//f/9//3//f/9//3/+f/5//3+9d/9//3++d997G2c0RispW2v/f/9//3//f/9//3//f/9//3//f/9//3//f793/3+ebyshdUpbZ75z/3v/f/9//3v/f/9//3//f/9//3//f/9//3//f/9//3//f/9//3//f/9//3//f/9//3//f/9//3//f/9//3//f/9//3//f/9//3//f/9//3//f/9//3//f/9//3//f/9//3//f/9//3//f/9//3//f/9//3//f/9//3//f/9//3//f/9//3//f/9//3//f/9//3/+f/9//3+9d/9//3//f99/dU4SQnVO33v/f/9//3//f/9//3//f/9//3//f/9//3//f75z/391Ss81U0a+b993/3//e/97/3v/f/9//3//f/9//3//f/9//3//f/9//3//f/9//3//f/9//3//f/9//3//f/9//3//f/9//3//f/9//3//f/9//3//f/9//3//f/9//3//f/9//3//f/9//3//f/9//3//f/9//3//f/9//3//f/9//3//f/9//3//f/9//3//f/9//3//f/9//3//f/9//3//f/9//3+/d997+V5MKb53/3//f/9//3//f/9//3//f/9//3//f/97/3v/f993/3sZW44tU0L/f75z/3/ed/9//3v/f/9//3//f/9//3//f/9//3//f/9//3//f/9//3//f/9//3//f/9//3//f/9//3//f/9//3//f/9//3//f/9//3//f/9//3//f/9//3//f/9//3//f/9//3//f/9//3//f/9//3//f/9//3//f/9//3//f/9//3//f/9//3//f/9//3//f/9//3//f/9//3//f/9/v3f/f3xv0D0ZZ713/3//f/9//3//f/9//3//f/9//3//e/9//3//e/97fWtURiodOmP/f51v/3v/f953/3//f/9//3//f/9//3//f/9//3//f/9//3//f/9//3//f/9//3//f/9//3//f/9//3//f/9//3//f/9//3//f/9//3//f/9//3//f/9//3//f/9//3//f/9//3//f/9//3//f/9//3//f/9//3//f/9//3//f/9//3//f/9//3//f/9//3//f/9//3//f/9//3//f/9//3//fxlnnXffe/9//3//f/9//3//f/9//3//f/9//3v/f/9/33f/f993XGfPNWwpXGv/e/9//3//e/9//3//f/9//3//f/9//3//f/9//3//f/9//3//f/9//3//f/9//3//f/9//3//f/9//3//f/9//3//f/9//3//f/9//3//f/9//3//f/9//3//f/9//3//f/9//3//f/9//3//f/9//3//f/9//3//f/9//3//f/9//3//f/9//3//f/9//3//f/9//3//f/9//3/fe997/3//f/9//3//f/9//3//f/9//3//f/9//3//f/57/3//f/9//3//f/97dU6vNZ1v33v/f/9//3//f/9//3//f/9//3//f/9//3//f/9//3//f/9//3//f/9//3//f/9//3//f/9//3//f/9//3//f/9//3//f/9//3//f/9//3//f/9//3//f/9//3//f/9//3//f/9//3//f/9//3//f/9//3//f/9//3//f/9//3//f/9//3//f/9//3//f/9//3//f/9//3//f997/3/ff/9//3/ff/9//3//f/9//3//f/9//3//f/9//3/+f/5//3//f/9//3//f3xvTCkyRv97/3v/f/9//3//f/9//3//f/9//3//f/9//3//f/9//3//f/9//3//f/9//3//f/9//3//f/9//3//f/9//3//f/9//3//f/9//3//f/9//3//f/9//3//f/9//3//f/9//3//f/9//3//f/9//3//f/9//3//f/9//3//f/9//3//f/9//3//f/9//3//f/9//3//f/9//3/ff/9//3//f/9//3//f/9//3//f/9//3//f/9//3/+f/9//n//f/9//3//f/9//3vfe/9//3/fe/9//3+9d/9//3//f/9//3//f/9//3//f/9//3//f/9//3//f/9//3//f/9//3//f/9//3//f/9//3//f/9//3//f/9//3//f/9//3//f/9//3//f/9//3//f/9//3//f/9//3//f/9//3//f/9//3//f/9//3//f/9//3//f/9//3//f/9//3//f/9//3//f/9//3//f/9/3nv/f9573n/ef/9/3n//f/9//3//f/9//n//f/5//3/9f/9//n//f/9//3//e/9/33vfe51z/3//f/9//n//f/9//3//f/9//3//f/9//3//f/9//3//f/9//3//f/9//3//f/9//3//f/9//3//f/9//3//f/9//3//f/9//3//f/9//3//f/9//3//f/9//3//f/9//3//f/9//3//f/9//3//f/9//3//f/9//3//f/5//3//f/9//3//f/9//3//f/9//3//f/9//3//f/9//3//f/9//3//f/5//3//f/9//3//f/9//n//f/5//n/+f/9//n//f/9//3//f/9/vnf/f/9/vnv/f/9//n//f/9//3//f/9//3//f/9/RgAAABQAAAAIAAAAR0RJQwMAAAAiAAAADAAAAP////8iAAAADAAAAP////8lAAAADAAAAA0AAIAoAAAADAAAAAUAAAAiAAAADAAAAP7///8nAAAAGAAAAAUAAAAAAAAA////AgAAAAAlAAAADAAAAAUAAABMAAAAZAAAAAAAAABgAAAA/wAAAHwAAAAAAAAAYAAAAAABAAAdAAAAIQDwAAAAAAAAAAAAAACAPwAAAAAAAAAAAACAPwAAAAAAAAAAAAAAAAAAAAAAAAAAAAAAAAAAAAAAAAAAJQAAAAwAAAAAAACAKAAAAAwAAAAFAAAAJwAAABgAAAAFAAAAAAAAAP///wIAAAAAJQAAAAwAAAAFAAAATAAAAGQAAAAJAAAAYAAAAPYAAABsAAAACQAAAGAAAADuAAAADQAAACEA8AAAAAAAAAAAAAAAgD8AAAAAAAAAAAAAgD8AAAAAAAAAAAAAAAAAAAAAAAAAAAAAAAAAAAAAAAAAACUAAAAMAAAAAAAAgCgAAAAMAAAABQAAACUAAAAMAAAAAwAAABgAAAAMAAAAAAAAAhIAAAAMAAAAAQAAAB4AAAAYAAAACQAAAGAAAAD3AAAAbQAAAFQAAACUAAAACgAAAGAAAABNAAAAbAAAAAEAAABbJA1CVSUNQgoAAABgAAAADAAAAEwAAAAAAAAAAAAAAAAAAAD//////////2QAAAAbBC4AEQQuACAAEwRABDgESAQ4BD0EMAQHAAAABAAAAAYAAAAEAAAAAwAAAAYAAAAGAAAABgAAAAgAAAAGAAAABgAAAAYAAABLAAAAEAAAAAAAAAAFAAAAJQAAAAwAAAANAACAJwAAABgAAAAFAAAAAAAAAP///wIAAAAAJQAAAAwAAAAFAAAATAAAAGQAAAAJAAAAcAAAAPYAAAB8AAAACQAAAHAAAADuAAAADQAAACEA8AAAAAAAAAAAAAAAgD8AAAAAAAAAAAAAgD8AAAAAAAAAAAAAAAAAAAAAAAAAAAAAAAAAAAAAAAAAACUAAAAMAAAAAAAAgCgAAAAMAAAABQAAACUAAAAMAAAAAwAAABgAAAAMAAAAAAAAAhIAAAAMAAAAAQAAAB4AAAAYAAAACQAAAHAAAAD3AAAAfQAAAFQAAADEAAAACgAAAHAAAACBAAAAfAAAAAEAAABbJA1CVSUNQgoAAABwAAAAFAAAAEwAAAAAAAAAAAAAAAAAAAD//////////3QAAAATBDUEPQQ1BEAEMAQ7BEwEPQRLBDkEIAA0BDgEQAQ1BDoEQgQ+BEAEBgAAAAYAAAAGAAAABgAAAAYAAAAGAAAABgAAAAYAAAAGAAAACAAAAAYAAAADAAAABwAAAAYAAAAGAAAABgAAAAYAAAAGAAAABgAAAAYAAABLAAAAEAAAAAAAAAAFAAAAJQAAAAwAAAANAACACgAAABAAAAAAAAAAAAAAAA4AAAAUAAAAAAAAABAAAAAUAAAA</Object>
  <Object Id="idInvalidSigLnImg">AQAAAGwAAAAAAAAAAAAAAP8AAAB/AAAAAAAAAAAAAABKIwAApREAACBFTUYAAAEAiF0AAKkAAAAGAAAAAAAAAAAAAAAAAAAAVgUAAAADAADiAQAADwEAAAAAAAAAAAAAAAAAAGZaBwBVIgQACgAAABAAAAAAAAAAAAAAACcAAAAYAAAAAQAAAAAAAAD///8AAAAAACUAAAAMAAAAAQAAAEwAAABkAAAAAAAAAAAAAAD/AAAAfwAAAAAAAAAAAAAAAAEAAIAAAAAhAPAAAAAAAAAAAAAAAIA/AAAAAAAAAAAAAIA/AAAAAAAAAAAAAAAAAAAAAAAAAAAAAAAAAAAAAAAAAAAlAAAADAAAAAAAAIAKAAAAEAAAAAAAAAAAAAAAJwAAABgAAAACAAAAAAAAAPDw8AAAAAAAJQAAAAwAAAACAAAATAAAAGQAAAAAAAAAAAAAAP8AAAB/AAAAAAAAAAAAAAAAAQAAgAAAACEA8AAAAAAAAAAAAAAAgD8AAAAAAAAAAAAAgD8AAAAAAAAAAAAAAAAAAAAAAAAAAAAAAAAAAAAAAAAAACUAAAAMAAAAAAAAgCUAAAAMAAAAAgAAAEwAAABkAAAAAAAAAAAAAAD/AAAAfwAAAAAAAAAAAAAAAAEAAIAAAAAhAPAAAAAAAAAAAAAAAIA/AAAAAAAAAAAAAIA/AAAAAAAAAAAAAAAAAAAAAAAAAAAAAAAAAAAAAAAAAAAlAAAADAAAAAAAAIAlAAAADAAAAAIAAABMAAAAZAAAAAAAAAAAAAAA/wAAAH8AAAAAAAAAAAAAAAABAACAAAAAIQDwAAAAAAAAAAAAAACAPwAAAAAAAAAAAACAPwAAAAAAAAAAAAAAAAAAAAAAAAAAAAAAAAAAAAAAAAAAJQAAAAwAAAAAAACAJQAAAAwAAAACAAAATAAAAGQAAAAAAAAAAAAAAP8AAAB/AAAAAAAAAAAAAAAAAQAAgAAAACEA8AAAAAAAAAAAAAAAgD8AAAAAAAAAAAAAgD8AAAAAAAAAAAAAAAAAAAAAAAAAAAAAAAAAAAAAAAAAACUAAAAMAAAAAAAAgCcAAAAYAAAAAwAAAAAAAAD///8CAAAAACUAAAAMAAAAAwAAAEwAAABkAAAAAAAAAAAAAAD/AAAAfwAAAAAAAAAAAAAAAAEAAIAAAAAhAPAAAAAAAAAAAAAAAIA/AAAAAAAAAAAAAIA/AAAAAAAAAAAAAAAAAAAAAAAAAAAAAAAAAAAAAAAAAAAlAAAADAAAAAAAAIAoAAAADAAAAAMAAAAnAAAAGAAAAAMAAAAAAAAA////AgAAAAAlAAAADAAAAAMAAABMAAAAZAAAAAAAAAAAAAAA/wAAAH8AAAAAAAAAAAAAAAABAACAAAAAIQDwAAAAAAAAAAAAAACAPwAAAAAAAAAAAACAPwAAAAAAAAAAAAAAAAAAAAAAAAAAAAAAAAAAAAAAAAAAJQAAAAwAAAAAAACAKAAAAAwAAAADAAAAJwAAABgAAAADAAAAAAAAAP///wIAAAAAJQAAAAwAAAADAAAATAAAAGQAAAAAAAAAAwAAAP8AAAASAAAAAAAAAAMAAAAAAQAAEAAAACEA8AAAAAAAAAAAAAAAgD8AAAAAAAAAAAAAgD8AAAAAAAAAAAAAAAAAAAAAAAAAAAAAAAAAAAAAAAAAACUAAAAMAAAAAAAAgCgAAAAMAAAAAwAAACcAAAAYAAAAAwAAAAAAAAD///8CAAAAACUAAAAMAAAAAwAAAEwAAABkAAAACQAAAAMAAAAYAAAAEgAAAAkAAAADAAAAEAAAABAAAAAhAPAAAAAAAAAAAAAAAIA/AAAAAAAAAAAAAIA/AAAAAAAAAAAAAAAAAAAAAAAAAAAAAAAAAAAAAAAAAAAlAAAADAAAAAAAAIAoAAAADAAAAAMAAABQAAAA3AIAAAoAAAADAAAAFwAAABAAAAAKAAAAAwAAAAAAAAAAAAAADgAAAA4AAABMAAAAKAAAAHQAAABoAgAAAAAAAAAAAAAOAAAAKAAAAA4AAAAOAAAAAQAYAAAAAAAAAAAAAAAAAAAAAAAAAAAAAAAAAJ+k4f////////////////////39//z8/3KI8eHk+v///////+vt+8XL9XIAy874////////////////////9fX/8/P/FjHxcX/o/f3/6Oz/XG7ikpnicwD///+0wsm6yM+3xMy3xMy/y9TH0dbI0tYcQf8+W//CzP+NofsnQN67wPRPAP///4evv1Z2hm+Ro2+Po1t0i6K+y63K1n6T9zFU/0tp/z9f+4GT+PL0/i4A////fZ6vzLqt2sm92si9zLy17OPi8ero5ubyiJ3/OV3/dIj/4+b//v7/MADU3P+73ej/2MD/2MD/2MD/3cv/7N3/7uDIyv1qgf9beP9ffP/Dz//8/P95AP///3aNmePAq6BwUKl9YtKwnfrv5v/48GB4/3uO/9rc/624/1l8/7vJ/28A////vePv+e3e5d7S39bO8OfmnKr8jZ7/gpP87OX2/+7m5ezousrzl6j9VgD///+OscPR6/FBuuMmp8+Gzd6kufeks/rs5e3/7OD/59nAx8SGnKnt7/FhAP///6XL3Lzo9i286TvD7VO82+js7P/08P/u5//o4P/m2cPPz2+Pm+js7eTY////pcvc2fH4YsnqLbrpW8jo6+/v//Tw/+/g/+vg/+jdw9HTaYib5urt/fz///+YvMT5/f3Z8Pi85/bU8vn6/Pr//fr/8On/7eD/5duzvL9khJXn6+7K9f///63a54SmraHH0JnD0Haarb3l88jy/4KdqrHS33CElJK2xG2Moebp7djIcJiwdJqykKjAgqGygqGykKjAZoykYIigiaK5bYudkKjAa4ibUHCA5ers6MYnAAAAGAAAAAMAAAAAAAAA////AgAAAAAlAAAADAAAAAMAAABMAAAAZAAAACIAAAAEAAAAsQAAABAAAAAiAAAABAAAAJAAAAANAAAAIQDwAAAAAAAAAAAAAACAPwAAAAAAAAAAAACAPwAAAAAAAAAAAAAAAAAAAAAAAAAAAAAAAAAAAAAAAAAAJQAAAAwAAAAAAACAKAAAAAwAAAADAAAAUgAAAHABAAADAAAA9f///wAAAAAAAAAAAAAAAJABAAAAAAABAAAAAHQAYQBoAG8AbQBhAAAAAAAAAAAAAAAAAAAAAAAAAAAAAAAAAAAAAAAAAAAAAAAAAAAAAAAAAAAAAAAAAAAAAAAAAJkDAAAAAAEAAAAAAAAAAAAAAP6xAAD+/wAAAAAAAFsLAADCA6IDsNA7AOtVvnZLDgEKAGCZAwAAAADiYN12aHTddksOAQo7AAAATNE7AALx1mUAAAAASw4BCswAAAAAYJkDEvHWZf8iAOF/5ADAKQAAAAAAAADfAQAgAAAAIAAAigEI0TsALNE7AEsOAQpTZWdvzAAAAAEAAAAAAAAALNE7AHWf12Wg0TsAzAAAAAEAAAAAAAAARNE7AHWf12UAADsAzAAAABzTOwABAAAAAAAAAADSOwAVn9dluNE7AEsOAQoBAAAAAAAAAAIAAACwSUMAAAAAAAEAAAhLDgEKZHYACAAAAAAlAAAADAAAAAMAAAAYAAAADAAAAP8AAAISAAAADAAAAAEAAAAeAAAAGAAAACIAAAAEAAAAsgAAABEAAABUAAAA3AAAACMAAAAEAAAAsAAAABAAAAABAAAAWyQNQlUlDUIjAAAABAAAABgAAABMAAAAAAAAAAAAAAAAAAAA//////////98AAAAHQQ1BDQENQQ5BEEEQgQyBDgEQgQ1BDsETAQ9BDAETwQgAD8EPgQ0BD8EOARBBEwEBwAAAAYAAAAHAAAABgAAAAYAAAAFAAAABgAAAAYAAAAGAAAABgAAAAYAAAAGAAAABgAAAAYAAAAGAAAABgAAAAMAAAAGAAAABgAAAAcAAAAGAAAABgAAAAUAAAAGAAAASwAAABAAAAAAAAAABQAAACUAAAAMAAAADQAAgCcAAAAYAAAABAAAAAAAAAAAAAACAAAAACUAAAAMAAAABAAAAEwAAABkAAAAAAAAAAAAAAD//////////wAAAAAWAAAAAAAAAEUAAAAhAPAAAAAAAAAAAAAAAIA/AAAAAAAAAAAAAIA/AAAAAAAAAAAAAAAAAAAAAAAAAAAAAAAAAAAAAAAAAAAlAAAADAAAAAAAAIAlAAAADAAAAAQAAABMAAAAZAAAAAAAAAAAAAAA//////////8AAAAAFgAAAAABAAAAAAAAIQDwAAAAAAAAAAAAAACAPwAAAAAAAAAAAACAPwAAAAAAAAAAAAAAAAAAAAAAAAAAAAAAAAAAAAAAAAAAJQAAAAwAAAAAAACAJQAAAAwAAAAEAAAATAAAAGQAAAAAAAAAAAAAAP//////////AAEAABYAAAAAAAAARQAAACEA8AAAAAAAAAAAAAAAgD8AAAAAAAAAAAAAgD8AAAAAAAAAAAAAAAAAAAAAAAAAAAAAAAAAAAAAAAAAACUAAAAMAAAAAAAAgCUAAAAMAAAABAAAAEwAAABkAAAAAAAAAFsAAAD/AAAAXAAAAAAAAABbAAAAAAEAAAIAAAAhAPAAAAAAAAAAAAAAAIA/AAAAAAAAAAAAAIA/AAAAAAAAAAAAAAAAAAAAAAAAAAAAAAAAAAAAAAAAAAAlAAAADAAAAAAAAIAoAAAADAAAAAQAAAAnAAAAGAAAAAQAAAAAAAAA////AgAAAAAlAAAADAAAAAQAAABMAAAAZAAAAAAAAAAWAAAA/wAAAFoAAAAAAAAAFgAAAAABAABFAAAAIQDwAAAAAAAAAAAAAACAPwAAAAAAAAAAAACAPwAAAAAAAAAAAAAAAAAAAAAAAAAAAAAAAAAAAAAAAAAAJQAAAAwAAAAAAACAKAAAAAwAAAAEAAAAJwAAABgAAAAEAAAAAAAAAP///wIAAAAAJQAAAAwAAAAEAAAATAAAAGQAAAAJAAAANwAAAB8AAABaAAAACQAAADcAAAAXAAAAJAAAACEA8AAAAAAAAAAAAAAAgD8AAAAAAAAAAAAAgD8AAAAAAAAAAAAAAAAAAAAAAAAAAAAAAAAAAAAAAAAAACUAAAAMAAAAAAAAgCgAAAAMAAAABAAAAFIAAABwAQAABAAAAOD///8AAAAAAAAAAAAAAACQAQAAAAAAAQAAAABhAHIAaQBhAGwAAAAAAAAAAAAAAAAAAAAAAAAAAAAAAAAAAAAAAAAAAAAAAAAAAAAAAAAAAAAAAAAAAAAAAAAAAADzBQAoCQwAAAQAAAAEAAAAAAAAAAAAUwBpAGcAbgBhAHQAdQByAGUATABpAG4AZQAAAOTz4mWI8+JlQMn4BPCB42XA78NmALP1BAAABAAczTsADwrrZaCPogIeE9llLArrZaCnmdmwzTsAAQAEAAAABAAAHp4HfgkCAAAABAAAADsAvuXnZQCy9QQAs/UEsM07ALDNOwABAAQAAAAEAIDNOwAAAAAA/////0TNOwCAzTsAHhPZZfjl52U8p5nZAAA7AKCPogJgzuQEAAAAADAAAACUzTsAAAAAAM9tvGYAAAAAgAQ8AAAAAAAgy/gEeM07AD1tvGYUz+QEM847AGR2AAgAAAAAJQAAAAwAAAAEAAAAGAAAAAwAAAAAAAACEgAAAAwAAAABAAAAFgAAAAwAAAAIAAAAVAAAAFQAAAAKAAAANwAAAB4AAABaAAAAAQAAAFskDUJVJQ1CCgAAAFsAAAABAAAATAAAAAQAAAAJAAAANwAAACAAAABbAAAAUAAAAFgA4QQVAAAAFgAAAAwAAAAAAAAAJQAAAAwAAAANAACAJwAAABgAAAAFAAAAAAAAAP///wIAAAAAJQAAAAwAAAAFAAAATAAAAGQAAAApAAAAGQAAAPYAAABaAAAAKQAAABkAAADOAAAAQgAAACEA8AAAAAAAAAAAAAAAgD8AAAAAAAAAAAAAgD8AAAAAAAAAAAAAAAAAAAAAAAAAAAAAAAAAAAAAAAAAACUAAAAMAAAAAAAAgCgAAAAMAAAABQAAACcAAAAYAAAABQAAAAAAAAD///8CAAAAACUAAAAMAAAABQAAAEwAAABkAAAAKQAAABkAAAD2AAAAVwAAACkAAAAZAAAAzgAAAD8AAAAhAPAAAAAAAAAAAAAAAIA/AAAAAAAAAAAAAIA/AAAAAAAAAAAAAAAAAAAAAAAAAAAAAAAAAAAAAAAAAAAlAAAADAAAAAAAAIAoAAAADAAAAAUAAAAnAAAAGAAAAAUAAAAAAAAA////AgAAAAAlAAAADAAAAAUAAABMAAAAZAAAACkAAAAZAAAA9gAAAFcAAAApAAAAGQAAAM4AAAA/AAAAIQDwAAAAAAAAAAAAAACAPwAAAAAAAAAAAACAPwAAAAAAAAAAAAAAAAAAAAAAAAAAAAAAAAAAAAAAAAAAJQAAAAwAAAAAAACAKAAAAAwAAAAFAAAAIQAAAAgAAABiAAAADAAAAAEAAAAhAAAACAAAACEAAAAIAAAAcwAAAAwAAAAAAAAAHAAAAAgAAAAlAAAADAAAAAAAAIAlAAAADAAAAAcAAIAlAAAADAAAAA4AAIAZAAAADAAAAP///wAYAAAADAAAAAAAAAASAAAADAAAAAIAAAATAAAADAAAAAEAAAAUAAAADAAAAA0AAAAVAAAADAAAAAEAAAAWAAAADAAAAAAAAAANAAAAEAAAAAAAAAAAAAAAOgAAAAwAAAAKAAAAGwAAABAAAAAAAAAAAAAAACMAAAAgAAAAvDg+PwAAAAAAAAAAxjE8PwAAJEIAANBBJAAAACQAAAC8OD4/AAAAAAAAAADGMTw/AAAkQgAA0EEEAAAAcwAAAAwAAAAAAAAADQAAABAAAAApAAAAGgAAAFIAAABwAQAABQAAABAAAAAHAAAAAAAAAAAAAAC8AgAAAAAAzAcCAiJTAHkAcwB0AGUAbQAAAAAAAAAAAAAAAAAAAAAAAAAAAAAAAAAAAAAAAAAAAAAAAAAAAAAAAAAAAAAAAAAAAAAAAAAAAAAAAAAAAAAAAAAAAAAAAAAAAAAA+IIxDwAAAADuEyFDIgCKAQAAAAAAAAAAAAAAAAAAAAAAAAAAAAAAAAAAAAAAAAAAAAAAAAAAAAAAAAAAAAAAAAAAAAAAAAAAAAAAAAAAAAAAAAAAAAAAAAAAAAAAAAAAAAAAAAAAAAAAAAAAAAAAAAAAAAAAAAAAAAAAAAAAAAAAAAAAAAAAAAAAAAAAAAAAAAAAAAAAAAAAAAAAAAAAAAAAAAAAAAAAAAAAAAAAAAAAAAAAAAAAAAAAAAAAAAAAAAAAAAAAAAAAAAAAAAAAAAAAAAAAAAAAAAAAAAAAAAD8oDsADSC/dmR2AAgAAAAAJQAAAAwAAAAFAAAARgAAACgAAAAcAAAAR0RJQwIAAAAAAAAAAAAAAGkAAABTAAAAAAAAACEAAAAIAAAAYgAAAAwAAAABAAAAFQAAAAwAAAAEAAAAFQAAAAwAAAAEAAAAUQAAABhDAAAqAAAAGwAAAHUAAABVAAAAAQAAAAEAAAAAAAAAAAAAAGgAAABSAAAAUAAAACgAAAB4AAAAoEIAAAAAAAAgAMwAZwAAAFEAAAAoAAAAaAAAAFI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713vXf/f/9//3//f/9//3//f/9//3//f/9//3//f/9//3//f/9//3//f/9//3//f/9//3//f/9//3//f/9//3//f/9//3//f/9//3//f/9/3nv/f957/3//f/9//3//f/9//3//f/9//3//f/9//3//f/9//3//f/9//3//f/9//3//f/9//3//f/9//3//f/9//3//f/9//3//f/9//3//f/9//3//f/9//3//f/9//3//f/9//3//f/9//3//f/9//3//f/9//3//f/9/vXf/f/9/vXf/f957/3/ee/9//3//f/9//3//f/9//3//f/9//3//f/9//3//f/9//3//f/9//3//f/9//3//f/9//3//f/9//3//f/9//3//f/9/nHP/f957nHP/f713/3//f/9//3//f/9//3//f/9//3//f/9//3//f/9//3//f/9//3//f/9//3//f/9//3//f/9//3//f/9//3//f/9//3//f/9//3//f/9//3//f/9//3//f/9//3//f/9//3//f/9//3//f/9//3//f/9//385Z/9/vXf/f713/3//f/9//3//f/9//3//f/9//3//f/9//3//f/9//3//f/9//3//f/9//3//f/9//3//f/9//3//f/9//3//f/9/vXf/f9573nv/f/9//3//f/9//3//f/9//3//f/9//3//f/9//3//f/9//3//f/9//3//f/9//3//f/9//3//f/9//3//f/9//3//f/9//3//f/9//3//f/9//3//f/9//3//f/9//3//f/9//3//f/9//3//f/9//3//f/9//3//f/9/zjn3Xpxz3nv/f957/3//f/9//3//f/9//3//f/9//3//f/9//3//f/9//3//f/9//3//f/9//3//f/9//3//f/9//3//f/9//3//f/9/3nvee/9//3//f7133nv/f/9//3//f/9//3//f/9//3//f/9//3//f/9//3//f/9//3//f/9//3//f/9//3//f/9//3//f/9//3//f/9//3//f/9//3//f/9//3//f/9//3//f/9//3//f/9//3//f/9//3//f/9//3//f/9//3/eezlnKSUYY713/3//f/9//3//f/9//3//f/9//3//f/9//3//f/9//3//f/9//3//f/9//3//f/9//3//f/9//3//f/9//3//f/9//3+9d1prUkr/f/9/3nv/f/9//3//f/9//3//f/9//3//f/9//3//f/9//3//f/9//3//f/9//3//f/9//3//f/9//3//f/9//3//f/9//3//f/9//3//f/9//3//f/9//3//f/9//3//f/9//3//f/9//3//f/9//3//f/9//3//f/9//3//fxhjjDHee957/3//f/9//3//f/9//3//f/9//3//f/9//3//f/9//3//f/9//3//f/9//3//f/9//3//f/9//3//f/9//3//f/9//3/eexhjUkr/f9573nvee/9//3//f/9//3//f/9//3//f/9//3//f/9//3//f/9//3//f/9//3//f/9//3//f/9//3//f/9//3//f/9//3//f/9//3//f/9//3//f/9//3//f/9//3//f/9//3//f/9//3//f/9//3//f/9//3//f957vXf/f5RSrTX/f5xz/3//f/9//3//f/9//3//f/9//3//f/9//3//f/9//3//f/9//3//f/9//3//f/9//3//f/9//3//f/9//3//f713/3//f601GGP/f957/3//f/9//3//f/9//3//f/9//3//f/9//3//f/9//3//f/9//3//f/9//3//f/9//3//f/9//3//f/9//3//f/9//3//f/9//3//f/9//3//f/9//3//f/9//3//f/9//3//f/9//3//f/9//3//f/9//3+9d/9/3nv/fxBCtVb/f/9//3//f/9//3//f/9//3//f/9//3//f/9//3//f/9//3//f/9//3//f/9//3//f/9//3//f/9//3//f/9//3//f/9//397b4wxOWf/f/9//3//f/9//3//f/9//3//f/9//3//f/9//3//f/9//3//f/9//3//f/9//3//f/9//3//f/9//3//f/9//3//f/9//3//f/9//3//f/9//3//f/9//3//f/9//3//f/9//3//f/9//3//f/9//3//f/9//3/ee753/397b+89vXffe997/3//f5xz/3/fe/9//3//f55z+l52TpdSVk6/d997/3++d/9//3//f5xz/3//f/9//3//f/9//3//f/9/3nv/f/9//3+VUlNK3nv/f/9/33vee/9//3/+f957/3//f/9//3//f/9//3//f/9//3//f/9//3//f/9//3//f/9//3//f/9//3//f/9//3//f/9//3//f/9//3//f/9//3//f/9//3//f/9//3//f/9//3//f/9//3//f/9//3//f/9//3//f/9/3nvXWs89fG/fe997vnf/f753/3//f793PGtVStE5mFaYVlZKkDU7a1xr/398c997/3//f713/3//f/9//3//f/9//3//f/9/vXf/f753/38yRtda33vfe/9//3/ee/9//3/de/9//3//f/9//3//f/9//3//f/9//3//f/9//3//f/9//3//f/9//3//f/9//3//f/9//3//f/9//3//f/9//3//f/9//3//f/9//3//f/9//3//f/9//3//f/9//3//f/9//3//f997/3/ee/9/3nuuNVNK/3//f/9/33v/f753/3/5XnVOKyV2Tr93v3vfe35vjjHPOTpn/3/fe/9/vXf/f/9//3//f/9//3//f/9//3/ee/9/33v/f/9/117POf9/3nv/f/9//3//f/9/3Xv/f/9//3//f/9//3//f/9//3//f/9//3//f/9//3//f/9//3//f/9//3//f/9//3//f/9//3//f/9//3//f/9//3//f/9//3//f/9//3//f/9//3//f/9//3//f/9//3//f/9//3/ee713/3/ee/9/GWOuNd97/3/fe/9/nnP/f/lellKvNSMIl1bfe/9/33u/e1xv0D3wPZ1z33//f/9/33//f/9//3//f/9//3//f/9//n//f713/3+9d997EELXWv9/33vff/9//3//f/9/3nv/f/9//3//f/9//3//f/9//3//f/9//3//f/9//3//f/9//3//f/9//3//f/9//3//f/9//3//f/9//3//f/9//3//f/9//3//f/9//3//f/9//3//f/9//3//f/9//3//f/9//3/ee/9/3nu+d997VEp1Tr9333/fe/9/+F62VvlefG/4Xv9/v3f/f753/3/ff/9/8T2NMb9733vfe/9//3//f/9//3//f/9//3//f/9//3/ee957/3//f/heSyk6Z/9/vnf/f/9/3nv/f957/3//f/9//3//f/9//3//f/9//3//f/9//3//f/9//3//f/9//3//f/9//3//f/9//3//f/9//3//f/9//3//f/9//3//f/9//3//f/9//3//f/9//3//f/9//3//f/9//3+9d/9//3//f/9//3/fe51zjzVda/9/v3c7Z5ZSfG++d75333vee/9//3//e51z33v5Yv9/EkLPOd97nXP/f/9//3//f/9//3//f/9//3//f713/3//f/9/33v/f/A9Mkb/f/9/vnf/f/9//3//f/9//3//f/9//3//f/9//3//f/9//3//f/9//3//f/9//3//f/9//3//f/9//3//f/9//3//f/9//3//f/9//3//f/9//3//f/9//3//f/9//3//f/9//3//f/9//3//f/9/vXf/f/9/nXP/f/9//3+/d5dSVUq/d/9/jjH/f793/3//f/9//3/de7x3/n//f/9//398b7530D0zRr97nnffe/9//3//f/9//3//f/9//3/+f/9//3+9d957/3+dc/A9W2v/f99//3//f957/3//f/9//3//f/9//3//f/9//3//f/9//3//f/9//3//f/9//3//f/9//3//f/9//3//f/9//3//f/9//3//f/9//3//f/9//3//f/9//3//f/9//3//f/9//3//f/9//3//f/9//3//f/9//3//f/9//388Z48xn3O4Vhtjv3ffe/9//3/ee/9//n/+f/5/3Xe+d/9//3//f7dWCiUaZ997/3/ff/9//3//f/9//3//f/9//3/+f957/3//f997/3+2VjJG33//f713/3//f/9//3//f/9//3//f/9//3//f/9//3//f/9//3//f/9//3//f/9//3//f/9//3//f/9//3//f/9//3//f/9//3//f/9//3//f/9//3//f/9//3//f/9//3//f/9//3//f/9//3//f/9//3//f/9//3//f997/39VSvI9rzW/d59z/3//f/9//3//f/5//n/9f/5//3/fe/9/33uedztnjTFca/9/v3f/f/9//3//f957/3//f/9//3//f/9//3//f/9/fHPOOb13vnf/f/9//3//f/9//3//f/9//3//f/9//3//f/9//3//f/9//3//f/9//3//f/9//3//f/9//3//f/9//3//f/9//3//f/9//3//f/9//3//f/9//3//f/9//3//f/9//3//f/9//3//f/9//3//f/9//3//f/9//3//f793f3NuLZdSGmN+c/9//3//f/9//3//f/1//X/+f/9//3//f997/3//f1ROrzXfe51z/3//f/9//3//f/9//3//f/9//3//f/9//3//f/9/dE5SSv9//3/fe/9//3//f/9//3//f/9//3//f/9//3//f/9//3//f/9//3//f/9//3//f/9//3//f/9//3//f/9//3//f/9//3//f/9//3//f/9//3//f/9//3//f/9//3//f/9//3//f/9//3//f/9//3//f/9//3//f/9//3/fe9leVUryPV1rv3f/f997/3//f/9//n/+f/1//n/+f/9//3//f99//39cb681dVL/f753/3//f/9/3nv/f/9//3//f/9//3//f/9//3//f1trjTFba99733v/f/9//3//f/9//3//f/9//3//f/9//3//f/9//3//f/9//3//f/9//3//f/9//3//f/9//3//f/9//3//f/9//3//f/9//3//f/9//3//f/9//3//f/9//3//f/9//3//f/9//3//f/9//3//f/9//3//f/9/33tVSlVONEaXUv9/33v/f/9//3//f/9//n/+f/5//3//f/9//3/ff797/38ZY685+WLfe/9//3//f957/3//f/9//3//f/9//3//f/9//3++d7ZWrjWdc/9/33v/f/9//3//f/9//3//f/9//3//f/9//3//f/9//3//f/9//3//f/9//3//f/9//3//f/9//3//f/9//3//f/9//3//f/9//3//f/9//3//f/9//3//f/9//3//f/9//3//f/9//3//f/9//3//f/9//3+/d793NEZ2Uhtj8j2XUv9//3//f/9//3/+f/9//n/+f/5/3Xv+f/9//3//f/9/33tUTukgnnPfe957/3//f/9//n//f/9//3//f/9//3//f/9//3++d40xlVL/f957/3//f/9//3//f/9//3//f/9//3//f/9//3//f/9//3//f/9//3//f/9//3//f/9//3//f/9//3//f/9//3//f/9//3//f/9//3//f/9//3//f/9//3//f/9//3//f/9//3//f/9//3//f/9//3//f/9//3+4WjRGv3efd/pejzF+b/9//3//f/9//3//f/9//X//f/5//3/ee/9//3/fe/9/nXPQPTJK33v/f/9//3//f/9//n//f/9//3//f/9//3//f/9/33sZY/A9GWP/f/9//3//f/9//3//f/9//3//f/9//3//f/9//3//f/9//3//f/9//3//f/9//3//f/9//3//f/9//3//f/9//3//f/9//3//f/9//3//f/9//3//f/9//3//f/9//3//f/9//3//f/9//3//f/9//3//f/9/0DmXVv9//3+/dxNCVU6/d/9//3//f/57/3/+f/5//n/+f/9//3+9d/9/33v/f997/39sLRhj/3/+f917/3/+f/5//3//f/9//3//f/9//3//f753/390TvBB/3//f/9//3//f/9//3//f/9//3//f/9//3//f/9//3//f/9//3//f/9//3//f/9//3//f/9//3//f/9//3//f/9//3//f/9//3//f/9//3//f/9//3//f/9//3//f/9//3//f/9//3//f/9//3//f/9//3+eczNGGmOec/9/33t2Tq81fW/fe/9//3//f/9//3//f/9/3Xvde/9/3nv/f/9/33v/f/9/lVKNMd97/3//f/9//3//f/9//3//f/9//3//f/9//3//f99/vncqJd9733v/f/9//3//f/9//3//f/9//3//f/9//3//f/9//3//f/9//3//f/9//3//f/9//3//f/9//3//f/9//3//f/9//3//f/9//3//f/9//3//f/9//3//f/9//3//f/9//3//f/9//3//f/9//3//f/9/O2fROZ5zXGuec99/v3dMLTNK33vfe/9/3ne+d/9/3nv/f/9//n//f9573nv/f/9//3+cc/9/zznQOd9733vfe/9//3/ee/9//3//f957/3+9d/9/33v/f/9/l1YSQr9733v/f753/3//f713/3//f/9//3//f/9//3//f/9//3//f/9//3//f/9//3//f/9//3//f/9//3//f/9//3//f/9//3//f/9//3//f/9//3//f/9//3//f/9//3//f/9//3//f/9//3//f/9//3//f1xr0DX6Xhpj/3//f7970D0JJTprvXf/f/9//3/fd/9//3//f/5//3//f/9//3/de957/3/feztrTC2XVv9/33v/f/9//3/ee/9//3//f/9//3/de99//3/fe/9/LCXZWt97/3//f713/3//f917/n//f/9//3//f/9//3//f/9//3//f/9//3//f/9//3//f/9//3//f/9//3//f/9//3//f/9//3//f/9//3//f/9//3//f/9//3//f/9//3//f/9//3//f/9//3//f/9//38aX1VK33v/f/9/33//f997bDGNMZ13/3v/f997vnf/f/9//3+8d9173nvee/9//3/ee/9/33v/f1RKrzWfd797/3//f/9//3/de/9//3/+f/9/vXf/f/9/vnf/f5dSTS18b997/3//f753/3/ee/9//3//f/9//3//f/9//3//f/9//3//f/9//3//f/9//3//f/9//3//f/9//3//f/9//3//f/9//3//f/9//3//f/9//3//f/9//3//f/9//3//f/9//3//f/9//3//f/9/GmPQOf9/33v/f753v3v/f513jTHPOZ1z33v/f/9/33v/f/9//3//f/9//3/fe/9//3+dc/9/v3fff/E9dlLff/9//3//f/9//3//f/9/3nv+f957/3/fe/9/fG//f481dE6dc/9//3//f713/3//f/9//3//f/9//3//f/9//3//f/9//3//f/9//3//f/9//3//f/9//3//f/9//3//f/9//3//f/9//3//f/9//3//f/9//3//f/9//3//f/9//3//f/9//3//f/9//3//f55zrzXfe997/3//f/9//3//f3tvKiUyRt97vnf/f/9//3/fe/9/GWMZY/9/vnv/f/9/33//f/9/33sbZ24xnnP/f99/33//f/9//3/+f/9//3//f/9/33//f99/nneec441+V7/f51z/3//f957/3//f/9//3//f/9//3//f/9//3//f/9//3//f/9//3//f/9//3//f/9//3//f/9//3//f/9//3//f/9//3//f/9//3//f/9//3//f/9//3//f/9//3//f/9//3//f/9//3+ec88133f/f99733v/f/9/33//fxljCSF8b55z/3//f/9/33vfe/A90D2+e/9//3//f/9//3//f797338SQvE933//f/9/33//f/5//n//f/9//n//f95//3//f513/3/5Xq41fXPff/9//3//f/9//3//f/9//3//f/9//3//f/9//3//f/9//3//f/9//3//f/9//3//f/9//3//f/9//3//f/9//3//f/9//3//f/9//3//f/9//3//f/9//3//f/9//3//f/9//3//f/9/33t0SrZS/3//f/9//3//f/9/vnu/ezNG0Dn/f99333v/f/9//3+2VvA9Omfff/9/33/fe/9//3//f/9/GmdsLdhe33//f99//3//f917/3/+f/5//3/ee95733v/f553/3/POTNG33vfe/9//3//f/9//3//f/9//3//f/9//3//f/9//3//f/9//3//f/9//3//f/9//3//f/9//3//f/9//3//f/9//3//f/9//3//f/9//3//f/9//3//f/9//3//f/9//3//f/9//3//f/97+FrxPf9//3++d/9//3/fe99//3++dyslM0bfe/9//3/fe/9/W2vxQfFBfXP/f/9//3//f997/3//f997lVLQPVxv/3++d/9//3/ff/9//3//f/9/3n//f/9/vnv/f797fW9MKbZW33/fe/9//3//f/9//3//f/9//3//f/9//3//f/9//3//f/9//3//f/9//3//f/9//3//f/9//3//f/9//3//f/9//3//f/9//3//f/9//3//f/9//3//f/9//3//f/9//3//f/9//3//fztnrzW+c51z/3++d/9//3/fe/9//387Zywl+V6/d/9/XG//f997VErQPZVW33v/f99//3//f/9/vXf/f3xvjTEzSv9/33/ff/9/3nv/f/9//3//f/9//3//f/9//3//f553+F6uNTtn/3+dc/9/33v/f/9//3//f/9/33vfe/9//3//f/9//3//f/9//3//f/9//3//f/9//3//f/9//3//f/9//3//f/9//3//f/9//3//f/9//3//f/9//3//f/9//3//f/9//3//f/9/3nf/e40x+F7fe/9//3+dd/9/33/fe/9//3/QNacQGmO/d/9/33u/dztnMkaONZ1z/3++d/9/3nv/f/9/3nvee9heKyUbZ/9//3/fe/9/3nv/f/9//3//f/9//3//f/9//3++d/9/8D10Tn1v/3//f/9//3//f/9//3//f/9//3//f/9//3//f/9//3//f/9//3//f/9//3//f/9//3//f/9//3//f/9//3//f/9//3//f/9//3//f/9//3//f/9//3//f/9//3//f/9//3//f/97/3v4XvA9nXOcc997/3++d/9//3++d997v3duLY8xv3e/d/9/33ffe7dWrzX4Wv9//3v/f/9733v/f957/399c3ZOVEr/f797/3+/e/9/33vff957/3/+f/9//3//f997/3++d55zbC1cb997/3//f/9//3//f997/3//f/9//3//f/9//3//f/9//3//f/9//3//f/9//3//f/9//3//f/9//3//f/9//3//f/9//3//f/9//3//f/9//3//f/9//3//f/9//3//f/9//3/fe75z3ncQPs85/3++d513/3+/e/9/33vfe993PGcsJW4pn2/fd/9/fm9+bzRGEj47Z/9//3//f953nG//f/97/3/aXiwlfm+/d/9//3/fe/9//3//f/9//3//f/9//3//f/9/vnf/f5VSMkaed/9//3/fe/9//3//f/9//3//f/9//3//f/9//3//f/9//3//f/9//3//f/9//3//f/9//3//f/9//3//f/9//3//f/9//3//f/9//3//f/9//3//f/9//3//f/9//3//f/9//3u9c/973ntKKTFGvnvff997/3+/d/9/33t+b793+lpWSuscf2+/d59z33t3Tvtedkq/c79z33v/f/97/3/fd35v/39VSlZK33v/f793/3/fe/9//3//f/5//3/+f/9//3/fe/9/33t9b2wtdU7ff/9/33vee/9//3//f/9//3//f/9//3//f/9//3//f/9//3//f/9//3//f/9//3//f/9//3//f/9//3//f/9//3//f/9//3//f/9//3//f/9//3//f/9//3//f/9//3//f/9//3+9c/97/3+uNY0xrjUyRnVSdE6XVjRGl1J3TndOcC3TNQ0d9T3bVttWeEr0PfM5+1rfe99333e+c99333f/fzxjuVawNY8xPGf/f/97/3//f/9//3//f/9//3//f/9/33v/f/9/nne3Wkwtt1r/f/9//3/ee/9//3//f/9//3//f/9//3//f/9//3//f/9//3//f/9//3//f/9//3//f/9//3//f/9//3//f/9//3//f/9//3//f/9//3//f/9//3//f/9//3//f/9//3//e9533nv/f1pr/3/fe1prllYyRhJGl1ITQlVK8jlWRpIxky1RKfU5u1L1OXpOcS2SMXApTyl3Sjxj/3u/c35ruVbzObE1d06xNdlWl1LYVp5v33f/e/9//3//f/57/nvfe997/3//f/9/33syRq85XG//f/9/3nv/f/9/3Xv/f/9//3//f/9//3//f/9//3//f/9//3//f/9//3//f/9//3//f/9//3//f/9//3//f/9//3//f/9//3//f/9//3//f/9//3//f/9//3//f/9//3//f/9/33v/f/9/3nv/f99//3//f753/3/fe99733vfe1hK9T20NT9j33efczhGP2MdX/Q5uVLSOW4pEj4SPndOn3Pfe35r0DU0Rp5zdU6OMRE+11Z8a997/3v/f/9//3//f/9/33v/f99733vPOZZWvnf/f957/3//f917/3//f/9//3//f/9//3//f/9//3//f/9//3//f/9//3//f/9//3//f/9//3//f/9//3//f/9//3//f/9//3//f/9//3//f/9//3//f/9//3//f/9//3//f/9//3//f/9//3//f/9//3//f/9//3//f/9/33+/d5E1cC0WQl9nv3PcVvU5v3MUPvtan3O/d9haO2ffe/9/v3e+c/lejS2ec79333saX9E5CyHQORpj33u+d9573nv/f/9/vnf/f997O2dNLZ5znnf/f/9//3/dd/9//3//f/9//3//f/9//3//f/9//3//f/9//3//f/9//3//f/9//3//f/9//3//f/9//3//f/9//3//f/9//3//f/9//3//f/9//3//f/9//3//f/9//3//f/9//3//f/9//3//f/9//3//f/9//3//f99733ufc5AxNUI2Qp9vv3ORLT5jPmOQMX5r33vff/9//3+dc/9/3nv/f4wxEUL/f/9/v3ufc11rl1IrJXRO+F58b5xzvXe+d/9//3/ff99/E0JUSp5z/3//f957/3/+f/9//3//f/9//3//f/9//3//f/9//3//f/9//3//f/9//3//f/9//3//f/9//3//f/9//3//f/9//3//f/9//3//f/9//3//f/9//3//f/9//3//f/9//3//f/9//3//f/9//3//f/9//3//f/9//3//f797338UQlZKulIVPr9zHV9wKR1fd07RNV1vv3vfe/9//3//f71zvXMYY641GWOec59z/3/fe/9/v3f4Xu85SinvPe89Uko6Z/9/33//f9978T1USr53vnf/f957/3//e/9//3//f/9//3//f/9//3//f/9//3//f/9//3//f/9//3//f/9//3//f/9//3//f/9//3//f/9//3//f/9//3//f/9//3//f/9//3//f/9//3//f/9//3//f/9//3//f/9//3//f/9//3//f/9/33//f/9/XWsUQndKFT78Wp9v/FoUPp9zFEITRt9/33//f/9/vXf/f/9//3+2Vq41v3ffe/9/XGu+d/9//3//f/9/nHN7b5VSrjUyRl1vfnOfcxtj6RwaZ/9/W2v/f997/3//f/9//3//f/9//3//f/9//3//f/9//3//f/9//3//f/9//3//f/9//3//f/9//3//f/9//3//f/9//3//f/9//3//f/9//3//f/9//3//f/9//3//f/9//3//f/9//3//f/9//3//f/9//3//f797/3/ff/9/NUbRNX9rFT7fd993sTEcYz1nE0L6Yt9733/fe/9/33v/f713nXOuNTNG/399b/9//3+9d/9//nv+f/9/vXfee997EkIrJdhav3vff5dS0T2ec/9//3//f/9//3//f/9//3//f/9//3//f/9//3//f/9//3//f/9//3//f/9//3//f/9//3//f/9//3//f/9//3//f/9//3//f/9//3//f/9//3//f/9//3//f/9//3//f/9//3//f/9//3//f/9//3//f/9//3//f99733v/e59vmFL7XlZG+1rfdxxjby1eazxnjzWec/9//3//f713/3//f/9/11pLKVxr/3//f9573nv/f917/nv/f/9/vnffe/9/O2uvNVRK/3+ecywpl1bff55z/3//f/9//3//f/9//3//f/9//3//f/9//3//f/9//3//f/9//3//f/9//3//f/9//3//f/9//3//f/9//3//f/9//3//f/9//3//f/9//3//f/9//3//f/9//3//f/9//3//f/9//3//f/9//3//f/9/3nu+d/9//3//e79zEz49Y5AtPWP/f9lWFELaXrlal1YbYxpj+V7fe997/3+ec997dE4SQr93/3//e/9/vHf+f/9/vXfee/9/33//f997fXPxPY8x33ufd24t+l7/f/9//3v/f/9//3//f/9//3//f/9//3//f/9//3//f/9//3//f/9//3//f/9//3//f/9//3//f/9//3//f/9//3//f/9//3//f/9//3//f/9//3//f/9//3//f/9//3//f/9//3//f/9//3//f/9//3//f/9//3//f/9/v3f/f79z+locY7Axn3P/f15r0TnyPbA1sDXyQdA5jjHQOZZS/3+/dztnTS19b/9//3+cc/9//n//f/5//3//f/9//3//f/9/v3dUSo81+l76YusgHGe/d/9//3//f/9//3//f/9//3//f/9//3//f/9//3//f/9//3//f/9//3//f/9//3//f/9//3//f/9//3//f/9//3//f/9//3//f/9//3//f/9//3//f/9//3//f/9//3//f/9//3//f/9//3//f/9//3//f/9/3nf/e/9//3+/d9lWfm8TPrlW/3+fc35zE0ZuLVZO/39da793llLIGHVO33u/d3ZSNEa/e793/3+9d/9//3//f/9//3//f/9//3//f/9/nnMTQtE5v3uxORRG33v/f/53/nv+e/9//n/+f/9//n//f/9//3//f/9//3//f/9//3//f/9//3//f/9//3//f/9//3//f/9//3//f/9//3//f/9//3//f/9//3//f/9//3//f/9//3//f/9//3//f/9//3//f/9//3//f/9//3//f/9//3//f/9//387Z1xnv3NuLRtj/3/ff997/389a59z33//f/9/XGtUStE9+l6fd6kYPGf/f55z/3//f/9//3//f/9//3//f/9//3//f1xr/3+wORtjf2+xNTxr33f/f913/396b/5//3/de/9//3//f/9//3//f/9//3//f/9//3//f/9//3//f/9//3//f/9//3//f/9//3//f/9//3//f/9//3//f/9//3//f/9//3//f/9//3//f/9//3//f/9//3//f/9//3//f/5//3/+e/9//3//f/9/33caY793VEq4Wp5z/3+ec997n3Ofc/9/v3e/d/9/PGc7Z04t+16XUgwln3P/f793/3//f/9//3//f/9//3//f/9/33v/f31z/3+wNZdSfm+wNb5zvW//f5xzvXf/f917/3/+f/9//3//f/9//3//f/9//3//f/9//3//f/9//3//f/9//3//f/9//3//f/9//3//f/9//3//f/9//3//f/9//3//f/9//3//f/9//3//f/9//3//f/9//3//f/9//3//f/57/3//f/9//3//f/9/XGsyRn1z0Dl9b/9//3/fe/9/v3fff99733v/f/9/339/c48xbzHSPXZOv3vfe/9//3//f/9//3//f/9//3//f/9//3//f31vfm9NKZ9z80F1Tv97vnf/f/9/3nv/f/9//3//f/9//3//f/9//3//f/9//3//f/9//3//f/9//3//f/9//3//f/9//3//f/9//3//f/9//3//f/9//3//f/9//3//f/9//3//f/9//3//f/9//3//f/9//3//f/9//3/+e/57/3//f/9//3//f/9/fW91TjJGEkL/f55z/3//f997vnf/f/9/33v/f997v3teb/M9NUbqHFxr/3/fe/9//3//f/9//3//f/9//3/ee/9/33vfe793fW/ROTxnjy07Y997/3++d957/3/+f/9//3//f/9//3//f/9//3//f/9//3//f/9//3//f/9//3//f/9//3//f/9//3//f/9//3//f/9//3//f/9//3//f/9//3//f/9//3//f/9//3//f/9//3//f/9//3//f/9//nv/f/9//3//f/9//3/fe997GWONMY0xfG//f/9//3+9d/9//n+9d/57/3//f/9//39+c9E50Tl2Up1z33v/f/9//3//f/9//3//f/9//3+9d/9//3+/e/9/+l5VSndObi2/c793/3//f95//3//f/9//3//f/9//3//f/9//3//f/9//3//f/9//3//f/9//3//f/9//3//f/9//3//f/9//3//f/9//3//f/9//3//f/9//3//f/9//3//f/9//3//f/9//3//f/9//3//f/57/3//f957/3//f/9//3//f997lVJsLZ1z/3//f/9//Xv+f/173Hv/f713vXf/f997/39+c7A1KyU6Z/9//3//f/9//3//f/9//n//f/5/3nv/f753/3/fe35vNEp2SjRCjzH/f997/3//f/9//3//f/9//3//f/9//3//f/9//3//f/9//3//f/9//3//f/9//3//f/9//3//f/9//3//f/9//3//f/9//3//f/9//3//f/9//3//f/9//3//f/9//3//f/9//3//f/9//3/de/9//n/ee/9//3//f/9/33vfe/9/33v/f/9/3nv/f/1//n/9f/1/3Hf+f/9//3//f793/3/fe9A5bS2dc/9//3//f/9//3//f/9//n//f/5//3/ee/9//3//fzxnsDH6Xo8xPGffe/9//3//f/9//3//f/9//3//f/9//3//f/9//3//f/9//3//f/9//3//f/9//3//f/9//3//f/9//3//f/9//3//f/9//3//f/9//3//f/9//3//f/9//3//f/9//3//f/9//3//f/9//3//f/9//3//f/9//3//f/9//3//f/9//3//f/9//3//f/9//3/+f/9//n//f/9//3//f997/3+ecwohNEqfd99733//f957/3v/f/17/n//f/5//3//f/9//3//f3VOFEZ2UtA5nnP/f753/3//f/9//3//f/5//3/+f/9//3//f/9//3//f/9//3//f/9//3//f/9//3//f/9//3//f/9//3//f/9//3//f/9//3//f/9//3//f/9//3//f/9//3//f/9//3//f/9//3//f/9//3//f/9//3//f/9//3//f/9//3//f/9//3//f/9//3//f/9//3//f/9//n//f917/3//f/9/33u3VtA5VUr/f997/3//f997/3/de/9//n//f/9//3//f/9//3//f/I90T0TQhpjnnP/f/97/3//f/9//3//f/9//3//f/9//3//f/9//3//f/9//3//f/9//3//f/9//3//f/9//3//f/9//3//f/9//3//f/9//3//f/9//3//f/9//3//f/9//3//f/9//3//f/9//3//f/9//3//f/9//3//f/9//3//f/9//3//f/9//3//f/9//3//f/9//3/+f/9//3/de/9//3//f997/38zRk0tl1Lff793/3//f957/3/+f/9//n//f/9//3//f/9/v3vff7A5NEYSQp5z/3//e/9//3//f/9//3//f/5//3//f/9//3//f/9//3//f/9//3//f/9//3//f/9//3//f/9//3//f/9//3//f/9//3//f/9//3//f/9//3//f/9//3//f/9//3//f/9//3//f/9//3//f/9//3//f/9//3//f/9//3//f/9//3//f/9//3//f/9//3//f/9//3//f/9//3//f957/3++d/9/XGsTQm4t+l7fe/9//3//f/9//3/+f/9//3//f/9//3//f99//39+c44t+l5USr53/3//f/9//3//f/9//3//f/5//3//f/9//3//f/9//3//f/9//3//f/9//3//f/9//3//f/9//3//f/9//3//f/9//3//f/9//3//f/9//3//f/9//3//f/9//3//f/9//3//f/9//3//f/9//3//f/9//3//f/9//3//f/9//3//f/9//3//f/9//3//f/5//3/+f/9/3nvee/9/33vfe/9/GmNVSiwpv3ffe997/3/ee/9//3//f/9//3//f/9//3//f59z33vZWo4x2FbXVv97/3v/f/97/3//f/9//3//f/9//3//f/9//3//f/9//3//f/9//3//f/9//3//f/9//3//f/9//3//f/9//3//f/9//3//f/9//3//f/9//3//f/9//3//f/9//3//f/9//3//f/9//3//f/9//3//f/9//3//f/9//3//f/9//3//f/9//3//f/9//3//f/9//3/+f/9//3/ee/9//3+/d7932V5NKRJC/3/fe/9/3nv/f/9//3//f/9//3//f/9//3/fe/9/v3PQNfE5Gl99a/97/3//f/97/3//f/9//3//f/9//3//f/9//3//f/9//3//f/9//3//f/9//3//f/9//3//f/9//3//f/9//3//f/9//3//f/9//3//f/9//3//f/9//3//f/9//3//f/9//3//f/9//3//f/9//3//f/9//3//f/9//3//f/9//3//f/9//3//f/9//3//f/9//n/+f/9/vXf/f/9/vnffextnNEYrKVtr/3//f/9//3//f/9//3//f/9//3//f/9//3+/d/9/nm8rIXVKW2e+c/97/3//f/97/3//f/9//3//f/9//3//f/9//3//f/9//3//f/9//3//f/9//3//f/9//3//f/9//3//f/9//3//f/9//3//f/9//3//f/9//3//f/9//3//f/9//3//f/9//3//f/9//3//f/9//3//f/9//3//f/9//3//f/9//3//f/9//3//f/9//3//f/9//n//f/9/vXf/f/9//3/ff3VOEkJ1Tt97/3//f/9//3//f/9//3//f/9//3//f/9//3++c/9/dUrPNVNGvm/fd/9//3v/e/97/3//f/9//3//f/9//3//f/9//3//f/9//3//f/9//3//f/9//3//f/9//3//f/9//3//f/9//3//f/9//3//f/9//3//f/9//3//f/9//3//f/9//3//f/9//3//f/9//3//f/9//3//f/9//3//f/9//3//f/9//3//f/9//3//f/9//3//f/9//3//f/9//3//f/9/v3ffe/leTCm+d/9//3//f/9//3//f/9//3//f/9//3//e/97/3/fd/97GVuOLVNC/3++c/9/3nf/f/97/3//f/9//3//f/9//3//f/9//3//f/9//3//f/9//3//f/9//3//f/9//3//f/9//3//f/9//3//f/9//3//f/9//3//f/9//3//f/9//3//f/9//3//f/9//3//f/9//3//f/9//3//f/9//3//f/9//3//f/9//3//f/9//3//f/9//3//f/9//3//f/9//3//f793/398b9A9GWe9d/9//3//f/9//3//f/9//3//f/9//3v/f/9//3v/e31rVEYqHTpj/3+db/97/3/ed/9//3//f/9//3//f/9//3//f/9//3//f/9//3//f/9//3//f/9//3//f/9//3//f/9//3//f/9//3//f/9//3//f/9//3//f/9//3//f/9//3//f/9//3//f/9//3//f/9//3//f/9//3//f/9//3//f/9//3//f/9//3//f/9//3//f/9//3//f/9//3//f/9//3//f/9//38ZZ51333v/f/9//3//f/9//3//f/9//3//f/97/3//f993/3/fd1xnzzVsKVxr/3v/f/9//3v/f/9//3//f/9//3//f/9//3//f/9//3//f/9//3//f/9//3//f/9//3//f/9//3//f/9//3//f/9//3//f/9//3//f/9//3//f/9//3//f/9//3//f/9//3//f/9//3//f/9//3//f/9//3//f/9//3//f/9//3//f/9//3//f/9//3//f/9//3//f/9//3//f/9/33vfe/9//3//f/9//3//f/9//3//f/9//3//f/9//3/+e/9//3//f/9//3//e3VOrzWdb997/3//f/9//3//f/9//3//f/9//3//f/9//3//f/9//3//f/9//3//f/9//3//f/9//3//f/9//3//f/9//3//f/9//3//f/9//3//f/9//3//f/9//3//f/9//3//f/9//3//f/9//3//f/9//3//f/9//3//f/9//3//f/9//3//f/9//3//f/9//3//f/9//3//f/9//3/fe/9/33//f/9/33//f/9//3//f/9//3//f/9//3//f/9//n/+f/9//3//f/9//398b0wpMkb/e/97/3//f/9//3//f/9//3//f/9//3//f/9//3//f/9//3//f/9//3//f/9//3//f/9//3//f/9//3//f/9//3//f/9//3//f/9//3//f/9//3//f/9//3//f/9//3//f/9//3//f/9//3//f/9//3//f/9//3//f/9//3//f/9//3//f/9//3//f/9//3//f/9//3//f/9/33//f/9//3//f/9//3//f/9//3//f/9//3//f/9//n//f/5//3//f/9//3//f/9733v/f/9/33v/f/9/vXf/f/9//3//f/9//3//f/9//3//f/9//3//f/9//3//f/9//3//f/9//3//f/9//3//f/9//3//f/9//3//f/9//3//f/9//3//f/9//3//f/9//3//f/9//3//f/9//3//f/9//3//f/9//3//f/9//3//f/9//3//f/9//3//f/9//3//f/9//3//f/9//3//f957/3/ee95/3n//f95//3//f/9//3//f/5//3/+f/9//X//f/5//3//f/9//3v/f99733udc/9//3//f/5//3//f/9//3//f/9//3//f/9//3//f/9//3//f/9//3//f/9//3//f/9//3//f/9//3//f/9//3//f/9//3//f/9//3//f/9//3//f/9//3//f/9//3//f/9//3//f/9//3//f/9//3//f/9//3//f/9//3/+f/9//3//f/9//3//f/9//3//f/9//3//f/9//3//f/9//3//f/9//3/+f/9//3//f/9//3//f/5//3/+f/5//n//f/5//3//f/9//3//f753/3//f757/3//f/5//3//f/9//3//f/9//3//f0YAAAAUAAAACAAAAEdESUMDAAAAIgAAAAwAAAD/////IgAAAAwAAAD/////JQAAAAwAAAANAACAKAAAAAwAAAAFAAAAIgAAAAwAAAD+////JwAAABgAAAAFAAAAAAAAAP///wIAAAAAJQAAAAwAAAAFAAAATAAAAGQAAAAAAAAAYAAAAP8AAAB8AAAAAAAAAGAAAAAAAQAAHQAAACEA8AAAAAAAAAAAAAAAgD8AAAAAAAAAAAAAgD8AAAAAAAAAAAAAAAAAAAAAAAAAAAAAAAAAAAAAAAAAACUAAAAMAAAAAAAAgCgAAAAMAAAABQAAACcAAAAYAAAABQAAAAAAAAD///8CAAAAACUAAAAMAAAABQAAAEwAAABkAAAACQAAAGAAAAD2AAAAbAAAAAkAAABgAAAA7gAAAA0AAAAhAPAAAAAAAAAAAAAAAIA/AAAAAAAAAAAAAIA/AAAAAAAAAAAAAAAAAAAAAAAAAAAAAAAAAAAAAAAAAAAlAAAADAAAAAAAAIAoAAAADAAAAAUAAAAlAAAADAAAAAMAAAAYAAAADAAAAAAAAAISAAAADAAAAAEAAAAeAAAAGAAAAAkAAABgAAAA9wAAAG0AAABUAAAAlAAAAAoAAABgAAAATQAAAGwAAAABAAAAWyQNQlUlDUIKAAAAYAAAAAwAAABMAAAAAAAAAAAAAAAAAAAA//////////9kAAAAGwQuABEELgAgABMEQAQ4BEgEOAQ9BDAEBwAAAAQAAAAGAAAABAAAAAMAAAAGAAAABgAAAAYAAAAIAAAABgAAAAYAAAAGAAAASwAAABAAAAAAAAAABQAAACUAAAAMAAAADQAAgCcAAAAYAAAABQAAAAAAAAD///8CAAAAACUAAAAMAAAABQAAAEwAAABkAAAACQAAAHAAAAD2AAAAfAAAAAkAAABwAAAA7gAAAA0AAAAhAPAAAAAAAAAAAAAAAIA/AAAAAAAAAAAAAIA/AAAAAAAAAAAAAAAAAAAAAAAAAAAAAAAAAAAAAAAAAAAlAAAADAAAAAAAAIAoAAAADAAAAAUAAAAlAAAADAAAAAMAAAAYAAAADAAAAAAAAAISAAAADAAAAAEAAAAeAAAAGAAAAAkAAABwAAAA9wAAAH0AAABUAAAAxAAAAAoAAABwAAAAgQAAAHwAAAABAAAAWyQNQlUlDUIKAAAAcAAAABQAAABMAAAAAAAAAAAAAAAAAAAA//////////90AAAAEwQ1BD0ENQRABDAEOwRMBD0ESwQ5BCAANAQ4BEAENQQ6BEIEPgRABAYAAAAGAAAABgAAAAYAAAAGAAAABgAAAAYAAAAGAAAABgAAAAgAAAAGAAAAAwAAAAcAAAAGAAAABgAAAAYAAAAGAAAABgAAAAYAAAAGAAAASwAAABAAAAAAAAAABQAAACUAAAAMAAAADQAAgAoAAAAQAAAAAAAAAAAAAAAOAAAAFAAAAAAAAAAQAAAAFAAAAA==</Object>
</Signatur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Листы</vt:lpstr>
      </vt:variant>
      <vt:variant>
        <vt:i4>10</vt:i4>
      </vt:variant>
      <vt:variant>
        <vt:lpstr>Именованные диапазоны</vt:lpstr>
      </vt:variant>
      <vt:variant>
        <vt:i4>7</vt:i4>
      </vt:variant>
    </vt:vector>
  </HeadingPairs>
  <TitlesOfParts>
    <vt:vector size="17" baseType="lpstr">
      <vt:lpstr>Информация для раскрытия</vt:lpstr>
      <vt:lpstr>1)</vt:lpstr>
      <vt:lpstr>2)</vt:lpstr>
      <vt:lpstr>3)</vt:lpstr>
      <vt:lpstr>4)</vt:lpstr>
      <vt:lpstr>5)</vt:lpstr>
      <vt:lpstr>6)</vt:lpstr>
      <vt:lpstr>7)</vt:lpstr>
      <vt:lpstr>8</vt:lpstr>
      <vt:lpstr>Лист1</vt:lpstr>
      <vt:lpstr>'5)'!Заголовки_для_печати</vt:lpstr>
      <vt:lpstr>'1)'!Область_печати</vt:lpstr>
      <vt:lpstr>'2)'!Область_печати</vt:lpstr>
      <vt:lpstr>'3)'!Область_печати</vt:lpstr>
      <vt:lpstr>'4)'!Область_печати</vt:lpstr>
      <vt:lpstr>'6)'!Область_печати</vt:lpstr>
      <vt:lpstr>'Информация для раскрытия'!Область_печати</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Microsoft Corporation</dc:creator>
  <cp:lastModifiedBy>yaroshenko</cp:lastModifiedBy>
  <cp:lastPrinted>2018-08-17T08:37:16Z</cp:lastPrinted>
  <dcterms:created xsi:type="dcterms:W3CDTF">1996-10-08T23:32:33Z</dcterms:created>
  <dcterms:modified xsi:type="dcterms:W3CDTF">2018-12-14T03:03:00Z</dcterms:modified>
</cp:coreProperties>
</file>